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62" r:id="rId4"/>
    <p:sldId id="264" r:id="rId5"/>
    <p:sldId id="265" r:id="rId6"/>
    <p:sldId id="272" r:id="rId7"/>
    <p:sldId id="271" r:id="rId8"/>
    <p:sldId id="266" r:id="rId9"/>
    <p:sldId id="269" r:id="rId10"/>
    <p:sldId id="263" r:id="rId11"/>
    <p:sldId id="267" r:id="rId12"/>
    <p:sldId id="268" r:id="rId13"/>
    <p:sldId id="270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9" autoAdjust="0"/>
  </p:normalViewPr>
  <p:slideViewPr>
    <p:cSldViewPr>
      <p:cViewPr varScale="1">
        <p:scale>
          <a:sx n="115" d="100"/>
          <a:sy n="11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A00AD-1261-4A2C-B870-3101B474150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D9C72-6EB6-4628-807C-2165E7AC2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6D9C72-6EB6-4628-807C-2165E7AC24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5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2F4A05-5CAF-4731-A2F7-1513451D87C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72FD84D-1AEB-4160-8608-C04CFE3D9D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erdetails.xlsx" TargetMode="External"/><Relationship Id="rId2" Type="http://schemas.openxmlformats.org/officeDocument/2006/relationships/hyperlink" Target="crdetails.xls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prdetails.xlsx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ribaHelp@nova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dirty="0" smtClean="0"/>
              <a:t>Document Tracking for Ariba Approval Threshold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772400" cy="503193"/>
          </a:xfrm>
        </p:spPr>
        <p:txBody>
          <a:bodyPr/>
          <a:lstStyle/>
          <a:p>
            <a:r>
              <a:rPr lang="en-US" dirty="0" smtClean="0"/>
              <a:t>Beth Lettie, OIIT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39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HTML Format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873" y="1447800"/>
            <a:ext cx="7100113" cy="4239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17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Filters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65" y="1905000"/>
            <a:ext cx="5943600" cy="419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65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Display Fields and then click “Run”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37" y="2057400"/>
            <a:ext cx="7802327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2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file"/>
              </a:rPr>
              <a:t>Check Request Details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Expense Report Details</a:t>
            </a:r>
            <a:endParaRPr lang="en-US" dirty="0" smtClean="0"/>
          </a:p>
          <a:p>
            <a:r>
              <a:rPr lang="en-US" dirty="0" smtClean="0">
                <a:hlinkClick r:id="rId4" action="ppaction://hlinkfile"/>
              </a:rPr>
              <a:t>Requisition Details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6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save a search to see a running display of documents submitted under the threshold on your dashboard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Saved Searches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692" y="2438400"/>
            <a:ext cx="49123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1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1066800"/>
            <a:ext cx="7162800" cy="3520280"/>
          </a:xfrm>
        </p:spPr>
        <p:txBody>
          <a:bodyPr>
            <a:normAutofit/>
          </a:bodyPr>
          <a:lstStyle/>
          <a:p>
            <a:r>
              <a:rPr lang="en-US" dirty="0" smtClean="0"/>
              <a:t>Questions or Comments?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AribaHelp@nova.edu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4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Reports</a:t>
            </a:r>
            <a:endParaRPr lang="en-US" dirty="0"/>
          </a:p>
          <a:p>
            <a:pPr lvl="1"/>
            <a:r>
              <a:rPr lang="en-US" dirty="0" smtClean="0"/>
              <a:t>Best used for </a:t>
            </a:r>
            <a:r>
              <a:rPr lang="en-US" dirty="0"/>
              <a:t>viewing large document sets and aggregating </a:t>
            </a:r>
            <a:r>
              <a:rPr lang="en-US" dirty="0" smtClean="0"/>
              <a:t>data</a:t>
            </a:r>
          </a:p>
          <a:p>
            <a:pPr marL="393192" lvl="1" indent="0">
              <a:buNone/>
            </a:pPr>
            <a:endParaRPr lang="en-US" sz="2200" dirty="0"/>
          </a:p>
          <a:p>
            <a:r>
              <a:rPr lang="en-US" dirty="0" smtClean="0"/>
              <a:t>Searches</a:t>
            </a:r>
            <a:endParaRPr lang="en-US" dirty="0"/>
          </a:p>
          <a:p>
            <a:pPr lvl="1"/>
            <a:r>
              <a:rPr lang="en-US" dirty="0" smtClean="0"/>
              <a:t>Best used for monitoring small document sets or obtaining very detailed information</a:t>
            </a:r>
          </a:p>
          <a:p>
            <a:pPr marL="393192" lvl="1" indent="0">
              <a:buNone/>
            </a:pPr>
            <a:endParaRPr lang="en-US" sz="2200" dirty="0"/>
          </a:p>
          <a:p>
            <a:r>
              <a:rPr lang="en-US" dirty="0" smtClean="0"/>
              <a:t>Data Access</a:t>
            </a:r>
          </a:p>
          <a:p>
            <a:pPr lvl="1"/>
            <a:r>
              <a:rPr lang="en-US" dirty="0"/>
              <a:t>Center reports show ALL documents for an Activity Code</a:t>
            </a:r>
          </a:p>
          <a:p>
            <a:pPr lvl="1"/>
            <a:r>
              <a:rPr lang="en-US" dirty="0" smtClean="0"/>
              <a:t>Searches show only documents created or approved/watched by current user</a:t>
            </a:r>
          </a:p>
          <a:p>
            <a:pPr marL="393192" lvl="1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Reporting vs. Searching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Navigate to the reports via Manage -&gt; Reports</a:t>
            </a:r>
            <a:endParaRPr lang="en-US" sz="24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Execution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32" y="2209800"/>
            <a:ext cx="7196137" cy="310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33600" y="281940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8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report Category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Execution (cont.)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286000"/>
            <a:ext cx="48577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3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Report Type – Check Requests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2362200"/>
            <a:ext cx="8115300" cy="2719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27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Report Type – Expense Reports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209800"/>
            <a:ext cx="8610600" cy="331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0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Report Type – Requisitions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19" y="2057400"/>
            <a:ext cx="7472363" cy="378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98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Report Format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Execution (cont.)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45" y="2126456"/>
            <a:ext cx="7670911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86000" y="387998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1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Excel Format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7924799" cy="38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38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539</TotalTime>
  <Words>188</Words>
  <Application>Microsoft Office PowerPoint</Application>
  <PresentationFormat>On-screen Show (4:3)</PresentationFormat>
  <Paragraphs>39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Document Tracking for Ariba Approval Threshold</vt:lpstr>
      <vt:lpstr>Reporting vs. Searching</vt:lpstr>
      <vt:lpstr>Report Execution</vt:lpstr>
      <vt:lpstr>Report Execution (cont.)</vt:lpstr>
      <vt:lpstr>Report Execution (cont.)</vt:lpstr>
      <vt:lpstr>Report Execution (cont.)</vt:lpstr>
      <vt:lpstr>Report Execution (cont.)</vt:lpstr>
      <vt:lpstr>Report Execution (cont.)</vt:lpstr>
      <vt:lpstr>Example of Excel Format</vt:lpstr>
      <vt:lpstr>Example of HTML Format</vt:lpstr>
      <vt:lpstr>Report Execution (cont.)</vt:lpstr>
      <vt:lpstr>Report Execution (cont.)</vt:lpstr>
      <vt:lpstr>Sample Reports</vt:lpstr>
      <vt:lpstr>Saved Searches</vt:lpstr>
      <vt:lpstr>Questions or Comments?  Email AribaHelp@nova.edu </vt:lpstr>
    </vt:vector>
  </TitlesOfParts>
  <Company>Nova Southeastern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Tussacia Brewster</dc:creator>
  <cp:lastModifiedBy>Earl Tinsley</cp:lastModifiedBy>
  <cp:revision>35</cp:revision>
  <dcterms:created xsi:type="dcterms:W3CDTF">2013-05-31T18:45:45Z</dcterms:created>
  <dcterms:modified xsi:type="dcterms:W3CDTF">2014-05-01T19:10:20Z</dcterms:modified>
</cp:coreProperties>
</file>