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BEE"/>
    <a:srgbClr val="0070CD"/>
    <a:srgbClr val="003893"/>
    <a:srgbClr val="0C2340"/>
    <a:srgbClr val="7C8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6C6485-F713-4A65-92FB-D22541814B82}" v="2" dt="2024-01-03T18:00:38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Merritt" userId="7fb1c018-e61d-42e7-89e6-f31db63afb2c" providerId="ADAL" clId="{A58A89FB-D699-41CD-9DE4-1D49C97E5752}"/>
    <pc:docChg chg="undo redo custSel addSld delSld modSld addMainMaster delMainMaster modMainMaster">
      <pc:chgData name="Jordan Merritt" userId="7fb1c018-e61d-42e7-89e6-f31db63afb2c" providerId="ADAL" clId="{A58A89FB-D699-41CD-9DE4-1D49C97E5752}" dt="2022-12-07T18:56:01.143" v="375" actId="700"/>
      <pc:docMkLst>
        <pc:docMk/>
      </pc:docMkLst>
      <pc:sldChg chg="new add del">
        <pc:chgData name="Jordan Merritt" userId="7fb1c018-e61d-42e7-89e6-f31db63afb2c" providerId="ADAL" clId="{A58A89FB-D699-41CD-9DE4-1D49C97E5752}" dt="2022-11-29T19:21:52.652" v="193" actId="47"/>
        <pc:sldMkLst>
          <pc:docMk/>
          <pc:sldMk cId="237417614" sldId="256"/>
        </pc:sldMkLst>
      </pc:sldChg>
      <pc:sldChg chg="addSp delSp modSp new del mod modClrScheme chgLayout">
        <pc:chgData name="Jordan Merritt" userId="7fb1c018-e61d-42e7-89e6-f31db63afb2c" providerId="ADAL" clId="{A58A89FB-D699-41CD-9DE4-1D49C97E5752}" dt="2022-11-29T19:03:43.883" v="90" actId="47"/>
        <pc:sldMkLst>
          <pc:docMk/>
          <pc:sldMk cId="627485764" sldId="256"/>
        </pc:sldMkLst>
        <pc:spChg chg="del mod ord">
          <ac:chgData name="Jordan Merritt" userId="7fb1c018-e61d-42e7-89e6-f31db63afb2c" providerId="ADAL" clId="{A58A89FB-D699-41CD-9DE4-1D49C97E5752}" dt="2022-11-29T19:02:31.026" v="76" actId="700"/>
          <ac:spMkLst>
            <pc:docMk/>
            <pc:sldMk cId="627485764" sldId="256"/>
            <ac:spMk id="2" creationId="{FD04A63B-4126-0E0E-47CD-BA4B8CF35CD1}"/>
          </ac:spMkLst>
        </pc:spChg>
        <pc:spChg chg="del mod ord">
          <ac:chgData name="Jordan Merritt" userId="7fb1c018-e61d-42e7-89e6-f31db63afb2c" providerId="ADAL" clId="{A58A89FB-D699-41CD-9DE4-1D49C97E5752}" dt="2022-11-29T19:02:31.026" v="76" actId="700"/>
          <ac:spMkLst>
            <pc:docMk/>
            <pc:sldMk cId="627485764" sldId="256"/>
            <ac:spMk id="3" creationId="{274F6245-AC50-79B8-FF79-657F416BAA2E}"/>
          </ac:spMkLst>
        </pc:spChg>
        <pc:spChg chg="add mod ord">
          <ac:chgData name="Jordan Merritt" userId="7fb1c018-e61d-42e7-89e6-f31db63afb2c" providerId="ADAL" clId="{A58A89FB-D699-41CD-9DE4-1D49C97E5752}" dt="2022-11-29T19:02:31.026" v="76" actId="700"/>
          <ac:spMkLst>
            <pc:docMk/>
            <pc:sldMk cId="627485764" sldId="256"/>
            <ac:spMk id="4" creationId="{5C21E2AD-D1E4-0503-5751-6C278F6A6132}"/>
          </ac:spMkLst>
        </pc:spChg>
        <pc:spChg chg="add mod ord">
          <ac:chgData name="Jordan Merritt" userId="7fb1c018-e61d-42e7-89e6-f31db63afb2c" providerId="ADAL" clId="{A58A89FB-D699-41CD-9DE4-1D49C97E5752}" dt="2022-11-29T19:02:31.026" v="76" actId="700"/>
          <ac:spMkLst>
            <pc:docMk/>
            <pc:sldMk cId="627485764" sldId="256"/>
            <ac:spMk id="5" creationId="{ACB1B53F-1241-C13D-743B-9024226690F4}"/>
          </ac:spMkLst>
        </pc:spChg>
        <pc:spChg chg="add mod ord">
          <ac:chgData name="Jordan Merritt" userId="7fb1c018-e61d-42e7-89e6-f31db63afb2c" providerId="ADAL" clId="{A58A89FB-D699-41CD-9DE4-1D49C97E5752}" dt="2022-11-29T19:02:31.026" v="76" actId="700"/>
          <ac:spMkLst>
            <pc:docMk/>
            <pc:sldMk cId="627485764" sldId="256"/>
            <ac:spMk id="6" creationId="{3498A296-15CE-33FF-24F0-D65D9AEA08CC}"/>
          </ac:spMkLst>
        </pc:spChg>
      </pc:sldChg>
      <pc:sldChg chg="new del">
        <pc:chgData name="Jordan Merritt" userId="7fb1c018-e61d-42e7-89e6-f31db63afb2c" providerId="ADAL" clId="{A58A89FB-D699-41CD-9DE4-1D49C97E5752}" dt="2022-11-29T19:13:30.996" v="175" actId="47"/>
        <pc:sldMkLst>
          <pc:docMk/>
          <pc:sldMk cId="737304011" sldId="256"/>
        </pc:sldMkLst>
      </pc:sldChg>
      <pc:sldChg chg="new del">
        <pc:chgData name="Jordan Merritt" userId="7fb1c018-e61d-42e7-89e6-f31db63afb2c" providerId="ADAL" clId="{A58A89FB-D699-41CD-9DE4-1D49C97E5752}" dt="2022-11-29T19:13:24.536" v="173" actId="47"/>
        <pc:sldMkLst>
          <pc:docMk/>
          <pc:sldMk cId="1497471626" sldId="256"/>
        </pc:sldMkLst>
      </pc:sldChg>
      <pc:sldChg chg="new del">
        <pc:chgData name="Jordan Merritt" userId="7fb1c018-e61d-42e7-89e6-f31db63afb2c" providerId="ADAL" clId="{A58A89FB-D699-41CD-9DE4-1D49C97E5752}" dt="2022-11-29T19:23:00.051" v="213" actId="47"/>
        <pc:sldMkLst>
          <pc:docMk/>
          <pc:sldMk cId="2326620750" sldId="256"/>
        </pc:sldMkLst>
      </pc:sldChg>
      <pc:sldChg chg="addSp delSp modSp new del mod modClrScheme chgLayout">
        <pc:chgData name="Jordan Merritt" userId="7fb1c018-e61d-42e7-89e6-f31db63afb2c" providerId="ADAL" clId="{A58A89FB-D699-41CD-9DE4-1D49C97E5752}" dt="2022-11-29T19:09:47.338" v="139" actId="47"/>
        <pc:sldMkLst>
          <pc:docMk/>
          <pc:sldMk cId="2942717559" sldId="256"/>
        </pc:sldMkLst>
        <pc:spChg chg="del mod ord">
          <ac:chgData name="Jordan Merritt" userId="7fb1c018-e61d-42e7-89e6-f31db63afb2c" providerId="ADAL" clId="{A58A89FB-D699-41CD-9DE4-1D49C97E5752}" dt="2022-11-29T19:05:16.811" v="106" actId="700"/>
          <ac:spMkLst>
            <pc:docMk/>
            <pc:sldMk cId="2942717559" sldId="256"/>
            <ac:spMk id="2" creationId="{BFEF19F4-4428-8F62-10E8-B985E1FD9407}"/>
          </ac:spMkLst>
        </pc:spChg>
        <pc:spChg chg="del mod ord">
          <ac:chgData name="Jordan Merritt" userId="7fb1c018-e61d-42e7-89e6-f31db63afb2c" providerId="ADAL" clId="{A58A89FB-D699-41CD-9DE4-1D49C97E5752}" dt="2022-11-29T19:05:16.811" v="106" actId="700"/>
          <ac:spMkLst>
            <pc:docMk/>
            <pc:sldMk cId="2942717559" sldId="256"/>
            <ac:spMk id="3" creationId="{C7B3F085-7E00-2754-3A50-E10AB5739DE6}"/>
          </ac:spMkLst>
        </pc:spChg>
        <pc:spChg chg="add del mod ord">
          <ac:chgData name="Jordan Merritt" userId="7fb1c018-e61d-42e7-89e6-f31db63afb2c" providerId="ADAL" clId="{A58A89FB-D699-41CD-9DE4-1D49C97E5752}" dt="2022-11-29T19:05:21.110" v="107" actId="700"/>
          <ac:spMkLst>
            <pc:docMk/>
            <pc:sldMk cId="2942717559" sldId="256"/>
            <ac:spMk id="4" creationId="{6490BFB1-2A75-4CE8-D7E0-A4DA0D5F2BBF}"/>
          </ac:spMkLst>
        </pc:spChg>
        <pc:spChg chg="add del mod ord">
          <ac:chgData name="Jordan Merritt" userId="7fb1c018-e61d-42e7-89e6-f31db63afb2c" providerId="ADAL" clId="{A58A89FB-D699-41CD-9DE4-1D49C97E5752}" dt="2022-11-29T19:05:21.110" v="107" actId="700"/>
          <ac:spMkLst>
            <pc:docMk/>
            <pc:sldMk cId="2942717559" sldId="256"/>
            <ac:spMk id="5" creationId="{7AF82BD6-AE5A-0157-0F37-0EC752DB5683}"/>
          </ac:spMkLst>
        </pc:spChg>
        <pc:spChg chg="add mod ord">
          <ac:chgData name="Jordan Merritt" userId="7fb1c018-e61d-42e7-89e6-f31db63afb2c" providerId="ADAL" clId="{A58A89FB-D699-41CD-9DE4-1D49C97E5752}" dt="2022-11-29T19:05:21.110" v="107" actId="700"/>
          <ac:spMkLst>
            <pc:docMk/>
            <pc:sldMk cId="2942717559" sldId="256"/>
            <ac:spMk id="6" creationId="{FCB516EC-1CFA-B5F7-AED7-99B217F3C500}"/>
          </ac:spMkLst>
        </pc:spChg>
        <pc:spChg chg="add mod ord">
          <ac:chgData name="Jordan Merritt" userId="7fb1c018-e61d-42e7-89e6-f31db63afb2c" providerId="ADAL" clId="{A58A89FB-D699-41CD-9DE4-1D49C97E5752}" dt="2022-11-29T19:05:21.110" v="107" actId="700"/>
          <ac:spMkLst>
            <pc:docMk/>
            <pc:sldMk cId="2942717559" sldId="256"/>
            <ac:spMk id="7" creationId="{B0F72B92-E0DC-F0F2-3208-9C316EB4213C}"/>
          </ac:spMkLst>
        </pc:spChg>
      </pc:sldChg>
      <pc:sldChg chg="new add del">
        <pc:chgData name="Jordan Merritt" userId="7fb1c018-e61d-42e7-89e6-f31db63afb2c" providerId="ADAL" clId="{A58A89FB-D699-41CD-9DE4-1D49C97E5752}" dt="2022-11-29T20:40:43.063" v="235" actId="47"/>
        <pc:sldMkLst>
          <pc:docMk/>
          <pc:sldMk cId="3967897635" sldId="256"/>
        </pc:sldMkLst>
      </pc:sldChg>
      <pc:sldChg chg="new del">
        <pc:chgData name="Jordan Merritt" userId="7fb1c018-e61d-42e7-89e6-f31db63afb2c" providerId="ADAL" clId="{A58A89FB-D699-41CD-9DE4-1D49C97E5752}" dt="2022-11-29T19:13:24.021" v="172" actId="47"/>
        <pc:sldMkLst>
          <pc:docMk/>
          <pc:sldMk cId="73023810" sldId="257"/>
        </pc:sldMkLst>
      </pc:sldChg>
      <pc:sldChg chg="new del">
        <pc:chgData name="Jordan Merritt" userId="7fb1c018-e61d-42e7-89e6-f31db63afb2c" providerId="ADAL" clId="{A58A89FB-D699-41CD-9DE4-1D49C97E5752}" dt="2022-11-29T19:22:59.220" v="212" actId="47"/>
        <pc:sldMkLst>
          <pc:docMk/>
          <pc:sldMk cId="709628568" sldId="257"/>
        </pc:sldMkLst>
      </pc:sldChg>
      <pc:sldChg chg="addSp delSp modSp new add del mod chgLayout">
        <pc:chgData name="Jordan Merritt" userId="7fb1c018-e61d-42e7-89e6-f31db63afb2c" providerId="ADAL" clId="{A58A89FB-D699-41CD-9DE4-1D49C97E5752}" dt="2022-12-07T18:56:01.143" v="375" actId="700"/>
        <pc:sldMkLst>
          <pc:docMk/>
          <pc:sldMk cId="2290360112" sldId="257"/>
        </pc:sldMkLst>
        <pc:spChg chg="del">
          <ac:chgData name="Jordan Merritt" userId="7fb1c018-e61d-42e7-89e6-f31db63afb2c" providerId="ADAL" clId="{A58A89FB-D699-41CD-9DE4-1D49C97E5752}" dt="2022-12-07T18:47:39.712" v="324" actId="700"/>
          <ac:spMkLst>
            <pc:docMk/>
            <pc:sldMk cId="2290360112" sldId="257"/>
            <ac:spMk id="2" creationId="{9A6ACB68-7497-6F98-9828-CD624DDA853B}"/>
          </ac:spMkLst>
        </pc:spChg>
        <pc:spChg chg="del">
          <ac:chgData name="Jordan Merritt" userId="7fb1c018-e61d-42e7-89e6-f31db63afb2c" providerId="ADAL" clId="{A58A89FB-D699-41CD-9DE4-1D49C97E5752}" dt="2022-12-07T18:47:39.712" v="324" actId="700"/>
          <ac:spMkLst>
            <pc:docMk/>
            <pc:sldMk cId="2290360112" sldId="257"/>
            <ac:spMk id="3" creationId="{D42470A5-1CE6-AC9B-2572-594410DB0DCE}"/>
          </ac:spMkLst>
        </pc:spChg>
        <pc:spChg chg="add del mod ord">
          <ac:chgData name="Jordan Merritt" userId="7fb1c018-e61d-42e7-89e6-f31db63afb2c" providerId="ADAL" clId="{A58A89FB-D699-41CD-9DE4-1D49C97E5752}" dt="2022-12-07T18:53:25.388" v="359" actId="700"/>
          <ac:spMkLst>
            <pc:docMk/>
            <pc:sldMk cId="2290360112" sldId="257"/>
            <ac:spMk id="4" creationId="{2868A268-09BF-5DC4-32EF-6D7627C57C62}"/>
          </ac:spMkLst>
        </pc:spChg>
        <pc:spChg chg="add del mod ord">
          <ac:chgData name="Jordan Merritt" userId="7fb1c018-e61d-42e7-89e6-f31db63afb2c" providerId="ADAL" clId="{A58A89FB-D699-41CD-9DE4-1D49C97E5752}" dt="2022-12-07T18:53:38.808" v="360" actId="700"/>
          <ac:spMkLst>
            <pc:docMk/>
            <pc:sldMk cId="2290360112" sldId="257"/>
            <ac:spMk id="5" creationId="{88DE44EA-21C0-8E2F-C4BC-6A1C55A2F11E}"/>
          </ac:spMkLst>
        </pc:spChg>
        <pc:spChg chg="add del mod ord">
          <ac:chgData name="Jordan Merritt" userId="7fb1c018-e61d-42e7-89e6-f31db63afb2c" providerId="ADAL" clId="{A58A89FB-D699-41CD-9DE4-1D49C97E5752}" dt="2022-12-07T18:53:38.808" v="360" actId="700"/>
          <ac:spMkLst>
            <pc:docMk/>
            <pc:sldMk cId="2290360112" sldId="257"/>
            <ac:spMk id="6" creationId="{8DDC0D11-14FB-0784-CEB0-F2604BCD9C22}"/>
          </ac:spMkLst>
        </pc:spChg>
        <pc:spChg chg="add del mod ord">
          <ac:chgData name="Jordan Merritt" userId="7fb1c018-e61d-42e7-89e6-f31db63afb2c" providerId="ADAL" clId="{A58A89FB-D699-41CD-9DE4-1D49C97E5752}" dt="2022-12-07T18:56:01.143" v="375" actId="700"/>
          <ac:spMkLst>
            <pc:docMk/>
            <pc:sldMk cId="2290360112" sldId="257"/>
            <ac:spMk id="7" creationId="{33CBF4E0-B375-A29A-2B06-CD2AD4B88822}"/>
          </ac:spMkLst>
        </pc:spChg>
        <pc:spChg chg="add del mod ord">
          <ac:chgData name="Jordan Merritt" userId="7fb1c018-e61d-42e7-89e6-f31db63afb2c" providerId="ADAL" clId="{A58A89FB-D699-41CD-9DE4-1D49C97E5752}" dt="2022-12-07T18:56:01.143" v="375" actId="700"/>
          <ac:spMkLst>
            <pc:docMk/>
            <pc:sldMk cId="2290360112" sldId="257"/>
            <ac:spMk id="8" creationId="{BFF4C049-68CA-9012-8E9E-654B70B3EFCA}"/>
          </ac:spMkLst>
        </pc:spChg>
        <pc:spChg chg="add mod ord">
          <ac:chgData name="Jordan Merritt" userId="7fb1c018-e61d-42e7-89e6-f31db63afb2c" providerId="ADAL" clId="{A58A89FB-D699-41CD-9DE4-1D49C97E5752}" dt="2022-12-07T18:56:01.143" v="375" actId="700"/>
          <ac:spMkLst>
            <pc:docMk/>
            <pc:sldMk cId="2290360112" sldId="257"/>
            <ac:spMk id="9" creationId="{32782D1B-C7BE-C298-91BF-ECF9C1E9DAEC}"/>
          </ac:spMkLst>
        </pc:spChg>
        <pc:spChg chg="add mod ord">
          <ac:chgData name="Jordan Merritt" userId="7fb1c018-e61d-42e7-89e6-f31db63afb2c" providerId="ADAL" clId="{A58A89FB-D699-41CD-9DE4-1D49C97E5752}" dt="2022-12-07T18:56:01.143" v="375" actId="700"/>
          <ac:spMkLst>
            <pc:docMk/>
            <pc:sldMk cId="2290360112" sldId="257"/>
            <ac:spMk id="10" creationId="{9499FEE2-678D-2E85-AADD-B7185757C30B}"/>
          </ac:spMkLst>
        </pc:spChg>
      </pc:sldChg>
      <pc:sldChg chg="new add del">
        <pc:chgData name="Jordan Merritt" userId="7fb1c018-e61d-42e7-89e6-f31db63afb2c" providerId="ADAL" clId="{A58A89FB-D699-41CD-9DE4-1D49C97E5752}" dt="2022-11-29T19:19:10.495" v="184" actId="680"/>
        <pc:sldMkLst>
          <pc:docMk/>
          <pc:sldMk cId="3578675493" sldId="257"/>
        </pc:sldMkLst>
      </pc:sldChg>
      <pc:sldChg chg="new del">
        <pc:chgData name="Jordan Merritt" userId="7fb1c018-e61d-42e7-89e6-f31db63afb2c" providerId="ADAL" clId="{A58A89FB-D699-41CD-9DE4-1D49C97E5752}" dt="2022-11-29T19:09:47.494" v="140" actId="47"/>
        <pc:sldMkLst>
          <pc:docMk/>
          <pc:sldMk cId="4118818724" sldId="257"/>
        </pc:sldMkLst>
      </pc:sldChg>
      <pc:sldChg chg="new del">
        <pc:chgData name="Jordan Merritt" userId="7fb1c018-e61d-42e7-89e6-f31db63afb2c" providerId="ADAL" clId="{A58A89FB-D699-41CD-9DE4-1D49C97E5752}" dt="2022-11-29T19:03:44.211" v="91" actId="47"/>
        <pc:sldMkLst>
          <pc:docMk/>
          <pc:sldMk cId="4290534730" sldId="257"/>
        </pc:sldMkLst>
      </pc:sldChg>
      <pc:sldChg chg="new del">
        <pc:chgData name="Jordan Merritt" userId="7fb1c018-e61d-42e7-89e6-f31db63afb2c" providerId="ADAL" clId="{A58A89FB-D699-41CD-9DE4-1D49C97E5752}" dt="2022-11-29T19:09:47.683" v="141" actId="47"/>
        <pc:sldMkLst>
          <pc:docMk/>
          <pc:sldMk cId="1914734876" sldId="258"/>
        </pc:sldMkLst>
      </pc:sldChg>
      <pc:sldChg chg="new del">
        <pc:chgData name="Jordan Merritt" userId="7fb1c018-e61d-42e7-89e6-f31db63afb2c" providerId="ADAL" clId="{A58A89FB-D699-41CD-9DE4-1D49C97E5752}" dt="2022-11-29T19:03:53.354" v="92" actId="47"/>
        <pc:sldMkLst>
          <pc:docMk/>
          <pc:sldMk cId="3534236111" sldId="258"/>
        </pc:sldMkLst>
      </pc:sldChg>
      <pc:sldChg chg="new del">
        <pc:chgData name="Jordan Merritt" userId="7fb1c018-e61d-42e7-89e6-f31db63afb2c" providerId="ADAL" clId="{A58A89FB-D699-41CD-9DE4-1D49C97E5752}" dt="2022-11-29T19:09:47.775" v="142" actId="47"/>
        <pc:sldMkLst>
          <pc:docMk/>
          <pc:sldMk cId="366937017" sldId="259"/>
        </pc:sldMkLst>
      </pc:sldChg>
      <pc:sldChg chg="new del">
        <pc:chgData name="Jordan Merritt" userId="7fb1c018-e61d-42e7-89e6-f31db63afb2c" providerId="ADAL" clId="{A58A89FB-D699-41CD-9DE4-1D49C97E5752}" dt="2022-11-29T19:03:53.495" v="93" actId="47"/>
        <pc:sldMkLst>
          <pc:docMk/>
          <pc:sldMk cId="1462266164" sldId="259"/>
        </pc:sldMkLst>
      </pc:sldChg>
      <pc:sldChg chg="new del">
        <pc:chgData name="Jordan Merritt" userId="7fb1c018-e61d-42e7-89e6-f31db63afb2c" providerId="ADAL" clId="{A58A89FB-D699-41CD-9DE4-1D49C97E5752}" dt="2022-11-29T19:09:47.918" v="143" actId="47"/>
        <pc:sldMkLst>
          <pc:docMk/>
          <pc:sldMk cId="282727728" sldId="260"/>
        </pc:sldMkLst>
      </pc:sldChg>
      <pc:sldChg chg="new del">
        <pc:chgData name="Jordan Merritt" userId="7fb1c018-e61d-42e7-89e6-f31db63afb2c" providerId="ADAL" clId="{A58A89FB-D699-41CD-9DE4-1D49C97E5752}" dt="2022-11-29T19:03:53.642" v="94" actId="47"/>
        <pc:sldMkLst>
          <pc:docMk/>
          <pc:sldMk cId="3084595879" sldId="260"/>
        </pc:sldMkLst>
      </pc:sldChg>
      <pc:sldChg chg="new del">
        <pc:chgData name="Jordan Merritt" userId="7fb1c018-e61d-42e7-89e6-f31db63afb2c" providerId="ADAL" clId="{A58A89FB-D699-41CD-9DE4-1D49C97E5752}" dt="2022-11-29T19:03:53.775" v="95" actId="47"/>
        <pc:sldMkLst>
          <pc:docMk/>
          <pc:sldMk cId="3165187588" sldId="261"/>
        </pc:sldMkLst>
      </pc:sldChg>
      <pc:sldChg chg="new del">
        <pc:chgData name="Jordan Merritt" userId="7fb1c018-e61d-42e7-89e6-f31db63afb2c" providerId="ADAL" clId="{A58A89FB-D699-41CD-9DE4-1D49C97E5752}" dt="2022-11-29T19:09:48.090" v="144" actId="47"/>
        <pc:sldMkLst>
          <pc:docMk/>
          <pc:sldMk cId="4174447475" sldId="261"/>
        </pc:sldMkLst>
      </pc:sldChg>
      <pc:sldChg chg="new del">
        <pc:chgData name="Jordan Merritt" userId="7fb1c018-e61d-42e7-89e6-f31db63afb2c" providerId="ADAL" clId="{A58A89FB-D699-41CD-9DE4-1D49C97E5752}" dt="2022-11-29T19:03:53.917" v="96" actId="47"/>
        <pc:sldMkLst>
          <pc:docMk/>
          <pc:sldMk cId="338004048" sldId="262"/>
        </pc:sldMkLst>
      </pc:sldChg>
      <pc:sldChg chg="new del">
        <pc:chgData name="Jordan Merritt" userId="7fb1c018-e61d-42e7-89e6-f31db63afb2c" providerId="ADAL" clId="{A58A89FB-D699-41CD-9DE4-1D49C97E5752}" dt="2022-11-29T19:09:48.257" v="145" actId="47"/>
        <pc:sldMkLst>
          <pc:docMk/>
          <pc:sldMk cId="4101603009" sldId="262"/>
        </pc:sldMkLst>
      </pc:sldChg>
      <pc:sldChg chg="new del">
        <pc:chgData name="Jordan Merritt" userId="7fb1c018-e61d-42e7-89e6-f31db63afb2c" providerId="ADAL" clId="{A58A89FB-D699-41CD-9DE4-1D49C97E5752}" dt="2022-11-29T19:03:54.058" v="97" actId="47"/>
        <pc:sldMkLst>
          <pc:docMk/>
          <pc:sldMk cId="2132803401" sldId="263"/>
        </pc:sldMkLst>
      </pc:sldChg>
      <pc:sldChg chg="new del">
        <pc:chgData name="Jordan Merritt" userId="7fb1c018-e61d-42e7-89e6-f31db63afb2c" providerId="ADAL" clId="{A58A89FB-D699-41CD-9DE4-1D49C97E5752}" dt="2022-11-29T19:09:48.409" v="146" actId="47"/>
        <pc:sldMkLst>
          <pc:docMk/>
          <pc:sldMk cId="2820813011" sldId="263"/>
        </pc:sldMkLst>
      </pc:sldChg>
      <pc:sldChg chg="new del">
        <pc:chgData name="Jordan Merritt" userId="7fb1c018-e61d-42e7-89e6-f31db63afb2c" providerId="ADAL" clId="{A58A89FB-D699-41CD-9DE4-1D49C97E5752}" dt="2022-11-29T19:03:54.200" v="98" actId="47"/>
        <pc:sldMkLst>
          <pc:docMk/>
          <pc:sldMk cId="3330587988" sldId="264"/>
        </pc:sldMkLst>
      </pc:sldChg>
      <pc:sldChg chg="new del">
        <pc:chgData name="Jordan Merritt" userId="7fb1c018-e61d-42e7-89e6-f31db63afb2c" providerId="ADAL" clId="{A58A89FB-D699-41CD-9DE4-1D49C97E5752}" dt="2022-11-29T19:09:48.576" v="147" actId="47"/>
        <pc:sldMkLst>
          <pc:docMk/>
          <pc:sldMk cId="3558214963" sldId="264"/>
        </pc:sldMkLst>
      </pc:sldChg>
      <pc:sldChg chg="new del">
        <pc:chgData name="Jordan Merritt" userId="7fb1c018-e61d-42e7-89e6-f31db63afb2c" providerId="ADAL" clId="{A58A89FB-D699-41CD-9DE4-1D49C97E5752}" dt="2022-11-29T19:03:54.355" v="99" actId="47"/>
        <pc:sldMkLst>
          <pc:docMk/>
          <pc:sldMk cId="1058826592" sldId="265"/>
        </pc:sldMkLst>
      </pc:sldChg>
      <pc:sldChg chg="new del">
        <pc:chgData name="Jordan Merritt" userId="7fb1c018-e61d-42e7-89e6-f31db63afb2c" providerId="ADAL" clId="{A58A89FB-D699-41CD-9DE4-1D49C97E5752}" dt="2022-11-29T19:03:56.458" v="100" actId="47"/>
        <pc:sldMkLst>
          <pc:docMk/>
          <pc:sldMk cId="468057554" sldId="266"/>
        </pc:sldMkLst>
      </pc:sldChg>
      <pc:sldMasterChg chg="addSp delSp modSp add del mod addSldLayout delSldLayout modSldLayout">
        <pc:chgData name="Jordan Merritt" userId="7fb1c018-e61d-42e7-89e6-f31db63afb2c" providerId="ADAL" clId="{A58A89FB-D699-41CD-9DE4-1D49C97E5752}" dt="2022-12-07T18:55:39.819" v="374" actId="1037"/>
        <pc:sldMasterMkLst>
          <pc:docMk/>
          <pc:sldMasterMk cId="1359306339" sldId="2147483648"/>
        </pc:sldMasterMkLst>
        <pc:spChg chg="del mod">
          <ac:chgData name="Jordan Merritt" userId="7fb1c018-e61d-42e7-89e6-f31db63afb2c" providerId="ADAL" clId="{A58A89FB-D699-41CD-9DE4-1D49C97E5752}" dt="2022-12-07T18:41:44.886" v="281" actId="478"/>
          <ac:spMkLst>
            <pc:docMk/>
            <pc:sldMasterMk cId="1359306339" sldId="2147483648"/>
            <ac:spMk id="2" creationId="{A7615293-588A-7642-9EB7-D9983EE08312}"/>
          </ac:spMkLst>
        </pc:spChg>
        <pc:spChg chg="mod">
          <ac:chgData name="Jordan Merritt" userId="7fb1c018-e61d-42e7-89e6-f31db63afb2c" providerId="ADAL" clId="{A58A89FB-D699-41CD-9DE4-1D49C97E5752}" dt="2022-11-29T18:55:27.003" v="18" actId="2711"/>
          <ac:spMkLst>
            <pc:docMk/>
            <pc:sldMasterMk cId="1359306339" sldId="2147483648"/>
            <ac:spMk id="3" creationId="{969EAAE7-F079-3B7A-BC33-27C3356BCEFB}"/>
          </ac:spMkLst>
        </pc:spChg>
        <pc:spChg chg="mod">
          <ac:chgData name="Jordan Merritt" userId="7fb1c018-e61d-42e7-89e6-f31db63afb2c" providerId="ADAL" clId="{A58A89FB-D699-41CD-9DE4-1D49C97E5752}" dt="2022-11-29T19:09:08.720" v="136" actId="1035"/>
          <ac:spMkLst>
            <pc:docMk/>
            <pc:sldMasterMk cId="1359306339" sldId="2147483648"/>
            <ac:spMk id="4" creationId="{E761F667-6A3A-59ED-3FB0-5FF3ABD0436B}"/>
          </ac:spMkLst>
        </pc:spChg>
        <pc:spChg chg="mod">
          <ac:chgData name="Jordan Merritt" userId="7fb1c018-e61d-42e7-89e6-f31db63afb2c" providerId="ADAL" clId="{A58A89FB-D699-41CD-9DE4-1D49C97E5752}" dt="2022-11-29T19:09:08.720" v="136" actId="1035"/>
          <ac:spMkLst>
            <pc:docMk/>
            <pc:sldMasterMk cId="1359306339" sldId="2147483648"/>
            <ac:spMk id="5" creationId="{C744E235-3084-FF64-71D5-AD5334162003}"/>
          </ac:spMkLst>
        </pc:spChg>
        <pc:spChg chg="mod">
          <ac:chgData name="Jordan Merritt" userId="7fb1c018-e61d-42e7-89e6-f31db63afb2c" providerId="ADAL" clId="{A58A89FB-D699-41CD-9DE4-1D49C97E5752}" dt="2022-11-29T19:09:17.561" v="137" actId="14100"/>
          <ac:spMkLst>
            <pc:docMk/>
            <pc:sldMasterMk cId="1359306339" sldId="2147483648"/>
            <ac:spMk id="6" creationId="{ADBC1528-3E43-0B0D-B5BF-21315BF90ECD}"/>
          </ac:spMkLst>
        </pc:spChg>
        <pc:spChg chg="add del mod">
          <ac:chgData name="Jordan Merritt" userId="7fb1c018-e61d-42e7-89e6-f31db63afb2c" providerId="ADAL" clId="{A58A89FB-D699-41CD-9DE4-1D49C97E5752}" dt="2022-11-29T18:50:07.462" v="5"/>
          <ac:spMkLst>
            <pc:docMk/>
            <pc:sldMasterMk cId="1359306339" sldId="2147483648"/>
            <ac:spMk id="7" creationId="{675522B5-13A0-48DE-44FA-2856F67C7A5F}"/>
          </ac:spMkLst>
        </pc:spChg>
        <pc:spChg chg="add mod ord">
          <ac:chgData name="Jordan Merritt" userId="7fb1c018-e61d-42e7-89e6-f31db63afb2c" providerId="ADAL" clId="{A58A89FB-D699-41CD-9DE4-1D49C97E5752}" dt="2022-12-07T18:55:01.782" v="365" actId="14100"/>
          <ac:spMkLst>
            <pc:docMk/>
            <pc:sldMasterMk cId="1359306339" sldId="2147483648"/>
            <ac:spMk id="10" creationId="{960B99F0-BF2F-0B58-20F4-D37E99E68C70}"/>
          </ac:spMkLst>
        </pc:spChg>
        <pc:spChg chg="add del mod">
          <ac:chgData name="Jordan Merritt" userId="7fb1c018-e61d-42e7-89e6-f31db63afb2c" providerId="ADAL" clId="{A58A89FB-D699-41CD-9DE4-1D49C97E5752}" dt="2022-11-29T18:50:44.780" v="8" actId="478"/>
          <ac:spMkLst>
            <pc:docMk/>
            <pc:sldMasterMk cId="1359306339" sldId="2147483648"/>
            <ac:spMk id="10" creationId="{E4CD3701-5C1A-3538-5EAD-87200C75E88A}"/>
          </ac:spMkLst>
        </pc:spChg>
        <pc:spChg chg="add mod ord">
          <ac:chgData name="Jordan Merritt" userId="7fb1c018-e61d-42e7-89e6-f31db63afb2c" providerId="ADAL" clId="{A58A89FB-D699-41CD-9DE4-1D49C97E5752}" dt="2022-12-07T18:42:24.147" v="289" actId="14100"/>
          <ac:spMkLst>
            <pc:docMk/>
            <pc:sldMasterMk cId="1359306339" sldId="2147483648"/>
            <ac:spMk id="11" creationId="{EECF41EB-740E-398F-F3BC-FC10A107AB78}"/>
          </ac:spMkLst>
        </pc:spChg>
        <pc:picChg chg="add mod ord modCrop">
          <ac:chgData name="Jordan Merritt" userId="7fb1c018-e61d-42e7-89e6-f31db63afb2c" providerId="ADAL" clId="{A58A89FB-D699-41CD-9DE4-1D49C97E5752}" dt="2022-11-29T20:42:07.458" v="251" actId="732"/>
          <ac:picMkLst>
            <pc:docMk/>
            <pc:sldMasterMk cId="1359306339" sldId="2147483648"/>
            <ac:picMk id="8" creationId="{1404DF49-8E28-E50D-DBD4-8A3A2BF755E8}"/>
          </ac:picMkLst>
        </pc:picChg>
        <pc:picChg chg="add del mod">
          <ac:chgData name="Jordan Merritt" userId="7fb1c018-e61d-42e7-89e6-f31db63afb2c" providerId="ADAL" clId="{A58A89FB-D699-41CD-9DE4-1D49C97E5752}" dt="2022-11-29T18:50:07.462" v="5"/>
          <ac:picMkLst>
            <pc:docMk/>
            <pc:sldMasterMk cId="1359306339" sldId="2147483648"/>
            <ac:picMk id="8" creationId="{E30E707A-7A14-44A5-6E68-CB6CD273904E}"/>
          </ac:picMkLst>
        </pc:picChg>
        <pc:picChg chg="add del mod">
          <ac:chgData name="Jordan Merritt" userId="7fb1c018-e61d-42e7-89e6-f31db63afb2c" providerId="ADAL" clId="{A58A89FB-D699-41CD-9DE4-1D49C97E5752}" dt="2022-11-29T18:50:07.462" v="5"/>
          <ac:picMkLst>
            <pc:docMk/>
            <pc:sldMasterMk cId="1359306339" sldId="2147483648"/>
            <ac:picMk id="9" creationId="{F2381657-8ECA-68A3-FB6C-F9F11BC82495}"/>
          </ac:picMkLst>
        </pc:picChg>
        <pc:picChg chg="add mod">
          <ac:chgData name="Jordan Merritt" userId="7fb1c018-e61d-42e7-89e6-f31db63afb2c" providerId="ADAL" clId="{A58A89FB-D699-41CD-9DE4-1D49C97E5752}" dt="2022-12-07T18:42:17.479" v="288" actId="1036"/>
          <ac:picMkLst>
            <pc:docMk/>
            <pc:sldMasterMk cId="1359306339" sldId="2147483648"/>
            <ac:picMk id="9" creationId="{F5E26E23-9D42-FBCD-9E00-875EBF99B169}"/>
          </ac:picMkLst>
        </pc:picChg>
        <pc:picChg chg="add del mod">
          <ac:chgData name="Jordan Merritt" userId="7fb1c018-e61d-42e7-89e6-f31db63afb2c" providerId="ADAL" clId="{A58A89FB-D699-41CD-9DE4-1D49C97E5752}" dt="2022-11-29T18:58:19.140" v="38" actId="478"/>
          <ac:picMkLst>
            <pc:docMk/>
            <pc:sldMasterMk cId="1359306339" sldId="2147483648"/>
            <ac:picMk id="12" creationId="{37FC9D3C-DF73-D866-9550-043DA05632BD}"/>
          </ac:picMkLst>
        </pc:picChg>
        <pc:picChg chg="add del mod ord">
          <ac:chgData name="Jordan Merritt" userId="7fb1c018-e61d-42e7-89e6-f31db63afb2c" providerId="ADAL" clId="{A58A89FB-D699-41CD-9DE4-1D49C97E5752}" dt="2022-11-29T20:41:55.761" v="249" actId="478"/>
          <ac:picMkLst>
            <pc:docMk/>
            <pc:sldMasterMk cId="1359306339" sldId="2147483648"/>
            <ac:picMk id="13" creationId="{CA37868F-06E5-4C37-0BE8-F5A601D8BC27}"/>
          </ac:picMkLst>
        </pc:picChg>
        <pc:picChg chg="add mod">
          <ac:chgData name="Jordan Merritt" userId="7fb1c018-e61d-42e7-89e6-f31db63afb2c" providerId="ADAL" clId="{A58A89FB-D699-41CD-9DE4-1D49C97E5752}" dt="2022-12-07T18:42:00.109" v="282" actId="1076"/>
          <ac:picMkLst>
            <pc:docMk/>
            <pc:sldMasterMk cId="1359306339" sldId="2147483648"/>
            <ac:picMk id="14" creationId="{96E57B9A-73C9-005E-F87F-FBE67AF127B7}"/>
          </ac:picMkLst>
        </pc:picChg>
        <pc:picChg chg="add del mod">
          <ac:chgData name="Jordan Merritt" userId="7fb1c018-e61d-42e7-89e6-f31db63afb2c" providerId="ADAL" clId="{A58A89FB-D699-41CD-9DE4-1D49C97E5752}" dt="2022-12-07T18:39:20.152" v="256" actId="478"/>
          <ac:picMkLst>
            <pc:docMk/>
            <pc:sldMasterMk cId="1359306339" sldId="2147483648"/>
            <ac:picMk id="17" creationId="{9353F836-362E-3A03-7671-03F21C5CAE90}"/>
          </ac:picMkLst>
        </pc:picChg>
        <pc:cxnChg chg="add mod">
          <ac:chgData name="Jordan Merritt" userId="7fb1c018-e61d-42e7-89e6-f31db63afb2c" providerId="ADAL" clId="{A58A89FB-D699-41CD-9DE4-1D49C97E5752}" dt="2022-12-07T18:55:39.819" v="374" actId="1037"/>
          <ac:cxnSpMkLst>
            <pc:docMk/>
            <pc:sldMasterMk cId="1359306339" sldId="2147483648"/>
            <ac:cxnSpMk id="16" creationId="{7F642A3C-F29D-7801-8A07-E88D0F6338E5}"/>
          </ac:cxnSpMkLst>
        </pc:cxnChg>
        <pc:sldLayoutChg chg="addSp delSp modSp add del mod">
          <pc:chgData name="Jordan Merritt" userId="7fb1c018-e61d-42e7-89e6-f31db63afb2c" providerId="ADAL" clId="{A58A89FB-D699-41CD-9DE4-1D49C97E5752}" dt="2022-12-07T18:42:49.182" v="292" actId="478"/>
          <pc:sldLayoutMkLst>
            <pc:docMk/>
            <pc:sldMasterMk cId="1359306339" sldId="2147483648"/>
            <pc:sldLayoutMk cId="2037707489" sldId="2147483649"/>
          </pc:sldLayoutMkLst>
          <pc:spChg chg="mod">
            <ac:chgData name="Jordan Merritt" userId="7fb1c018-e61d-42e7-89e6-f31db63afb2c" providerId="ADAL" clId="{A58A89FB-D699-41CD-9DE4-1D49C97E5752}" dt="2022-11-29T19:22:21.417" v="210" actId="20577"/>
            <ac:spMkLst>
              <pc:docMk/>
              <pc:sldMasterMk cId="1359306339" sldId="2147483648"/>
              <pc:sldLayoutMk cId="2037707489" sldId="2147483649"/>
              <ac:spMk id="2" creationId="{4151AE6F-A4A7-3601-C0D6-82E6FF55D043}"/>
            </ac:spMkLst>
          </pc:spChg>
          <pc:spChg chg="mod">
            <ac:chgData name="Jordan Merritt" userId="7fb1c018-e61d-42e7-89e6-f31db63afb2c" providerId="ADAL" clId="{A58A89FB-D699-41CD-9DE4-1D49C97E5752}" dt="2022-11-29T19:00:31.172" v="58" actId="1076"/>
            <ac:spMkLst>
              <pc:docMk/>
              <pc:sldMasterMk cId="1359306339" sldId="2147483648"/>
              <pc:sldLayoutMk cId="2037707489" sldId="2147483649"/>
              <ac:spMk id="3" creationId="{D6D86818-989C-7F75-B628-6C7ECDCF85F7}"/>
            </ac:spMkLst>
          </pc:spChg>
          <pc:picChg chg="add del mod">
            <ac:chgData name="Jordan Merritt" userId="7fb1c018-e61d-42e7-89e6-f31db63afb2c" providerId="ADAL" clId="{A58A89FB-D699-41CD-9DE4-1D49C97E5752}" dt="2022-11-29T19:00:58.861" v="62" actId="478"/>
            <ac:picMkLst>
              <pc:docMk/>
              <pc:sldMasterMk cId="1359306339" sldId="2147483648"/>
              <pc:sldLayoutMk cId="2037707489" sldId="2147483649"/>
              <ac:picMk id="7" creationId="{1D30065E-EFC9-66B9-29A1-A86DEBB97B62}"/>
            </ac:picMkLst>
          </pc:picChg>
          <pc:picChg chg="add del mod">
            <ac:chgData name="Jordan Merritt" userId="7fb1c018-e61d-42e7-89e6-f31db63afb2c" providerId="ADAL" clId="{A58A89FB-D699-41CD-9DE4-1D49C97E5752}" dt="2022-12-07T18:42:49.182" v="292" actId="478"/>
            <ac:picMkLst>
              <pc:docMk/>
              <pc:sldMasterMk cId="1359306339" sldId="2147483648"/>
              <pc:sldLayoutMk cId="2037707489" sldId="2147483649"/>
              <ac:picMk id="8" creationId="{8F9EA52B-FBDB-52B9-A02E-18E08E17074F}"/>
            </ac:picMkLst>
          </pc:picChg>
        </pc:sldLayoutChg>
        <pc:sldLayoutChg chg="del">
          <pc:chgData name="Jordan Merritt" userId="7fb1c018-e61d-42e7-89e6-f31db63afb2c" providerId="ADAL" clId="{A58A89FB-D699-41CD-9DE4-1D49C97E5752}" dt="2022-11-29T19:09:55.396" v="148" actId="2696"/>
          <pc:sldLayoutMkLst>
            <pc:docMk/>
            <pc:sldMasterMk cId="1359306339" sldId="2147483648"/>
            <pc:sldLayoutMk cId="2095913840" sldId="2147483650"/>
          </pc:sldLayoutMkLst>
        </pc:sldLayoutChg>
        <pc:sldLayoutChg chg="addSp delSp modSp add del mod">
          <pc:chgData name="Jordan Merritt" userId="7fb1c018-e61d-42e7-89e6-f31db63afb2c" providerId="ADAL" clId="{A58A89FB-D699-41CD-9DE4-1D49C97E5752}" dt="2022-12-07T18:42:51.095" v="293" actId="478"/>
          <pc:sldLayoutMkLst>
            <pc:docMk/>
            <pc:sldMasterMk cId="1359306339" sldId="2147483648"/>
            <pc:sldLayoutMk cId="2017677195" sldId="2147483651"/>
          </pc:sldLayoutMkLst>
          <pc:picChg chg="add del mod">
            <ac:chgData name="Jordan Merritt" userId="7fb1c018-e61d-42e7-89e6-f31db63afb2c" providerId="ADAL" clId="{A58A89FB-D699-41CD-9DE4-1D49C97E5752}" dt="2022-12-07T18:42:51.095" v="293" actId="478"/>
            <ac:picMkLst>
              <pc:docMk/>
              <pc:sldMasterMk cId="1359306339" sldId="2147483648"/>
              <pc:sldLayoutMk cId="2017677195" sldId="2147483651"/>
              <ac:picMk id="7" creationId="{8D783FE4-4E68-844E-6AB5-E18ADF36AE28}"/>
            </ac:picMkLst>
          </pc:picChg>
        </pc:sldLayoutChg>
        <pc:sldLayoutChg chg="del">
          <pc:chgData name="Jordan Merritt" userId="7fb1c018-e61d-42e7-89e6-f31db63afb2c" providerId="ADAL" clId="{A58A89FB-D699-41CD-9DE4-1D49C97E5752}" dt="2022-11-29T19:09:58.780" v="149" actId="2696"/>
          <pc:sldLayoutMkLst>
            <pc:docMk/>
            <pc:sldMasterMk cId="1359306339" sldId="2147483648"/>
            <pc:sldLayoutMk cId="650952907" sldId="2147483652"/>
          </pc:sldLayoutMkLst>
        </pc:sldLayoutChg>
        <pc:sldLayoutChg chg="modSp del mod">
          <pc:chgData name="Jordan Merritt" userId="7fb1c018-e61d-42e7-89e6-f31db63afb2c" providerId="ADAL" clId="{A58A89FB-D699-41CD-9DE4-1D49C97E5752}" dt="2022-11-29T19:09:59.785" v="150" actId="2696"/>
          <pc:sldLayoutMkLst>
            <pc:docMk/>
            <pc:sldMasterMk cId="1359306339" sldId="2147483648"/>
            <pc:sldLayoutMk cId="3188568332" sldId="2147483653"/>
          </pc:sldLayoutMkLst>
          <pc:spChg chg="mod">
            <ac:chgData name="Jordan Merritt" userId="7fb1c018-e61d-42e7-89e6-f31db63afb2c" providerId="ADAL" clId="{A58A89FB-D699-41CD-9DE4-1D49C97E5752}" dt="2022-11-29T18:58:56.127" v="42" actId="1035"/>
            <ac:spMkLst>
              <pc:docMk/>
              <pc:sldMasterMk cId="1359306339" sldId="2147483648"/>
              <pc:sldLayoutMk cId="3188568332" sldId="2147483653"/>
              <ac:spMk id="2" creationId="{E5E4F1F1-EEDE-3D84-7A06-846E5D25073A}"/>
            </ac:spMkLst>
          </pc:spChg>
        </pc:sldLayoutChg>
        <pc:sldLayoutChg chg="del">
          <pc:chgData name="Jordan Merritt" userId="7fb1c018-e61d-42e7-89e6-f31db63afb2c" providerId="ADAL" clId="{A58A89FB-D699-41CD-9DE4-1D49C97E5752}" dt="2022-11-29T19:10:03.551" v="151" actId="2696"/>
          <pc:sldLayoutMkLst>
            <pc:docMk/>
            <pc:sldMasterMk cId="1359306339" sldId="2147483648"/>
            <pc:sldLayoutMk cId="253001494" sldId="2147483654"/>
          </pc:sldLayoutMkLst>
        </pc:sldLayoutChg>
        <pc:sldLayoutChg chg="add del">
          <pc:chgData name="Jordan Merritt" userId="7fb1c018-e61d-42e7-89e6-f31db63afb2c" providerId="ADAL" clId="{A58A89FB-D699-41CD-9DE4-1D49C97E5752}" dt="2022-11-29T20:40:43.063" v="235" actId="47"/>
          <pc:sldLayoutMkLst>
            <pc:docMk/>
            <pc:sldMasterMk cId="1359306339" sldId="2147483648"/>
            <pc:sldLayoutMk cId="1713612108" sldId="2147483655"/>
          </pc:sldLayoutMkLst>
        </pc:sldLayoutChg>
        <pc:sldLayoutChg chg="addSp delSp modSp del mod">
          <pc:chgData name="Jordan Merritt" userId="7fb1c018-e61d-42e7-89e6-f31db63afb2c" providerId="ADAL" clId="{A58A89FB-D699-41CD-9DE4-1D49C97E5752}" dt="2022-11-29T19:10:12.640" v="152" actId="2696"/>
          <pc:sldLayoutMkLst>
            <pc:docMk/>
            <pc:sldMasterMk cId="1359306339" sldId="2147483648"/>
            <pc:sldLayoutMk cId="4136377900" sldId="2147483656"/>
          </pc:sldLayoutMkLst>
          <pc:spChg chg="del mod">
            <ac:chgData name="Jordan Merritt" userId="7fb1c018-e61d-42e7-89e6-f31db63afb2c" providerId="ADAL" clId="{A58A89FB-D699-41CD-9DE4-1D49C97E5752}" dt="2022-11-29T19:00:06.980" v="54" actId="478"/>
            <ac:spMkLst>
              <pc:docMk/>
              <pc:sldMasterMk cId="1359306339" sldId="2147483648"/>
              <pc:sldLayoutMk cId="4136377900" sldId="2147483656"/>
              <ac:spMk id="2" creationId="{5D0E80F4-6BDD-4C3C-11B2-EC06456F5A30}"/>
            </ac:spMkLst>
          </pc:spChg>
          <pc:spChg chg="mod">
            <ac:chgData name="Jordan Merritt" userId="7fb1c018-e61d-42e7-89e6-f31db63afb2c" providerId="ADAL" clId="{A58A89FB-D699-41CD-9DE4-1D49C97E5752}" dt="2022-11-29T18:59:24.191" v="46" actId="1076"/>
            <ac:spMkLst>
              <pc:docMk/>
              <pc:sldMasterMk cId="1359306339" sldId="2147483648"/>
              <pc:sldLayoutMk cId="4136377900" sldId="2147483656"/>
              <ac:spMk id="3" creationId="{E6725A85-A76D-7182-B1A9-6FE4D520D79B}"/>
            </ac:spMkLst>
          </pc:spChg>
          <pc:spChg chg="add mod">
            <ac:chgData name="Jordan Merritt" userId="7fb1c018-e61d-42e7-89e6-f31db63afb2c" providerId="ADAL" clId="{A58A89FB-D699-41CD-9DE4-1D49C97E5752}" dt="2022-11-29T19:00:08.077" v="55"/>
            <ac:spMkLst>
              <pc:docMk/>
              <pc:sldMasterMk cId="1359306339" sldId="2147483648"/>
              <pc:sldLayoutMk cId="4136377900" sldId="2147483656"/>
              <ac:spMk id="8" creationId="{675BC033-1908-839B-668B-E4D33ADB0911}"/>
            </ac:spMkLst>
          </pc:spChg>
        </pc:sldLayoutChg>
        <pc:sldLayoutChg chg="addSp delSp modSp del mod">
          <pc:chgData name="Jordan Merritt" userId="7fb1c018-e61d-42e7-89e6-f31db63afb2c" providerId="ADAL" clId="{A58A89FB-D699-41CD-9DE4-1D49C97E5752}" dt="2022-11-29T19:10:13.443" v="153" actId="2696"/>
          <pc:sldLayoutMkLst>
            <pc:docMk/>
            <pc:sldMasterMk cId="1359306339" sldId="2147483648"/>
            <pc:sldLayoutMk cId="135981693" sldId="2147483657"/>
          </pc:sldLayoutMkLst>
          <pc:spChg chg="del mod">
            <ac:chgData name="Jordan Merritt" userId="7fb1c018-e61d-42e7-89e6-f31db63afb2c" providerId="ADAL" clId="{A58A89FB-D699-41CD-9DE4-1D49C97E5752}" dt="2022-11-29T19:00:12.388" v="56" actId="478"/>
            <ac:spMkLst>
              <pc:docMk/>
              <pc:sldMasterMk cId="1359306339" sldId="2147483648"/>
              <pc:sldLayoutMk cId="135981693" sldId="2147483657"/>
              <ac:spMk id="2" creationId="{0C97C2E0-F7CB-68A2-EB31-3897285C57E2}"/>
            </ac:spMkLst>
          </pc:spChg>
          <pc:spChg chg="mod">
            <ac:chgData name="Jordan Merritt" userId="7fb1c018-e61d-42e7-89e6-f31db63afb2c" providerId="ADAL" clId="{A58A89FB-D699-41CD-9DE4-1D49C97E5752}" dt="2022-11-29T18:59:42.191" v="51" actId="14100"/>
            <ac:spMkLst>
              <pc:docMk/>
              <pc:sldMasterMk cId="1359306339" sldId="2147483648"/>
              <pc:sldLayoutMk cId="135981693" sldId="2147483657"/>
              <ac:spMk id="3" creationId="{D6041AC2-F88A-E37A-3B52-9DF4F4E13651}"/>
            </ac:spMkLst>
          </pc:spChg>
          <pc:spChg chg="add mod">
            <ac:chgData name="Jordan Merritt" userId="7fb1c018-e61d-42e7-89e6-f31db63afb2c" providerId="ADAL" clId="{A58A89FB-D699-41CD-9DE4-1D49C97E5752}" dt="2022-11-29T19:00:13.377" v="57"/>
            <ac:spMkLst>
              <pc:docMk/>
              <pc:sldMasterMk cId="1359306339" sldId="2147483648"/>
              <pc:sldLayoutMk cId="135981693" sldId="2147483657"/>
              <ac:spMk id="8" creationId="{E4EF9152-F29E-7686-C478-7A78E8D3AFB2}"/>
            </ac:spMkLst>
          </pc:spChg>
        </pc:sldLayoutChg>
        <pc:sldLayoutChg chg="del">
          <pc:chgData name="Jordan Merritt" userId="7fb1c018-e61d-42e7-89e6-f31db63afb2c" providerId="ADAL" clId="{A58A89FB-D699-41CD-9DE4-1D49C97E5752}" dt="2022-11-29T18:59:50.361" v="53" actId="2696"/>
          <pc:sldLayoutMkLst>
            <pc:docMk/>
            <pc:sldMasterMk cId="1359306339" sldId="2147483648"/>
            <pc:sldLayoutMk cId="4060964105" sldId="2147483658"/>
          </pc:sldLayoutMkLst>
        </pc:sldLayoutChg>
        <pc:sldLayoutChg chg="del">
          <pc:chgData name="Jordan Merritt" userId="7fb1c018-e61d-42e7-89e6-f31db63afb2c" providerId="ADAL" clId="{A58A89FB-D699-41CD-9DE4-1D49C97E5752}" dt="2022-11-29T18:59:49.311" v="52" actId="2696"/>
          <pc:sldLayoutMkLst>
            <pc:docMk/>
            <pc:sldMasterMk cId="1359306339" sldId="2147483648"/>
            <pc:sldLayoutMk cId="1934811211" sldId="2147483659"/>
          </pc:sldLayoutMkLst>
        </pc:sldLayoutChg>
      </pc:sldMasterChg>
      <pc:sldMasterChg chg="addSp delSp modSp add mod addSldLayout delSldLayout modSldLayout">
        <pc:chgData name="Jordan Merritt" userId="7fb1c018-e61d-42e7-89e6-f31db63afb2c" providerId="ADAL" clId="{A58A89FB-D699-41CD-9DE4-1D49C97E5752}" dt="2022-12-07T18:53:16.498" v="346"/>
        <pc:sldMasterMkLst>
          <pc:docMk/>
          <pc:sldMasterMk cId="564312177" sldId="2147483658"/>
        </pc:sldMasterMkLst>
        <pc:spChg chg="mod">
          <ac:chgData name="Jordan Merritt" userId="7fb1c018-e61d-42e7-89e6-f31db63afb2c" providerId="ADAL" clId="{A58A89FB-D699-41CD-9DE4-1D49C97E5752}" dt="2022-12-07T18:43:24.726" v="297" actId="14100"/>
          <ac:spMkLst>
            <pc:docMk/>
            <pc:sldMasterMk cId="564312177" sldId="2147483658"/>
            <ac:spMk id="2" creationId="{A7615293-588A-7642-9EB7-D9983EE08312}"/>
          </ac:spMkLst>
        </pc:spChg>
        <pc:spChg chg="mod">
          <ac:chgData name="Jordan Merritt" userId="7fb1c018-e61d-42e7-89e6-f31db63afb2c" providerId="ADAL" clId="{A58A89FB-D699-41CD-9DE4-1D49C97E5752}" dt="2022-11-29T19:10:52.639" v="162" actId="1035"/>
          <ac:spMkLst>
            <pc:docMk/>
            <pc:sldMasterMk cId="564312177" sldId="2147483658"/>
            <ac:spMk id="4" creationId="{E761F667-6A3A-59ED-3FB0-5FF3ABD0436B}"/>
          </ac:spMkLst>
        </pc:spChg>
        <pc:spChg chg="mod">
          <ac:chgData name="Jordan Merritt" userId="7fb1c018-e61d-42e7-89e6-f31db63afb2c" providerId="ADAL" clId="{A58A89FB-D699-41CD-9DE4-1D49C97E5752}" dt="2022-11-29T19:10:52.639" v="162" actId="1035"/>
          <ac:spMkLst>
            <pc:docMk/>
            <pc:sldMasterMk cId="564312177" sldId="2147483658"/>
            <ac:spMk id="5" creationId="{C744E235-3084-FF64-71D5-AD5334162003}"/>
          </ac:spMkLst>
        </pc:spChg>
        <pc:spChg chg="mod">
          <ac:chgData name="Jordan Merritt" userId="7fb1c018-e61d-42e7-89e6-f31db63afb2c" providerId="ADAL" clId="{A58A89FB-D699-41CD-9DE4-1D49C97E5752}" dt="2022-11-29T19:10:58.718" v="163" actId="14100"/>
          <ac:spMkLst>
            <pc:docMk/>
            <pc:sldMasterMk cId="564312177" sldId="2147483658"/>
            <ac:spMk id="6" creationId="{ADBC1528-3E43-0B0D-B5BF-21315BF90ECD}"/>
          </ac:spMkLst>
        </pc:spChg>
        <pc:spChg chg="add mod">
          <ac:chgData name="Jordan Merritt" userId="7fb1c018-e61d-42e7-89e6-f31db63afb2c" providerId="ADAL" clId="{A58A89FB-D699-41CD-9DE4-1D49C97E5752}" dt="2022-12-07T18:43:20.303" v="296"/>
          <ac:spMkLst>
            <pc:docMk/>
            <pc:sldMasterMk cId="564312177" sldId="2147483658"/>
            <ac:spMk id="7" creationId="{6B862FD9-722B-3508-A0DA-8890C06F4296}"/>
          </ac:spMkLst>
        </pc:spChg>
        <pc:spChg chg="add del mod">
          <ac:chgData name="Jordan Merritt" userId="7fb1c018-e61d-42e7-89e6-f31db63afb2c" providerId="ADAL" clId="{A58A89FB-D699-41CD-9DE4-1D49C97E5752}" dt="2022-12-07T18:45:51.575" v="312" actId="478"/>
          <ac:spMkLst>
            <pc:docMk/>
            <pc:sldMasterMk cId="564312177" sldId="2147483658"/>
            <ac:spMk id="10" creationId="{2870037B-D1E8-ADE0-9052-7566EC8E44B2}"/>
          </ac:spMkLst>
        </pc:spChg>
        <pc:spChg chg="del">
          <ac:chgData name="Jordan Merritt" userId="7fb1c018-e61d-42e7-89e6-f31db63afb2c" providerId="ADAL" clId="{A58A89FB-D699-41CD-9DE4-1D49C97E5752}" dt="2022-12-07T18:43:17.631" v="294" actId="478"/>
          <ac:spMkLst>
            <pc:docMk/>
            <pc:sldMasterMk cId="564312177" sldId="2147483658"/>
            <ac:spMk id="11" creationId="{EECF41EB-740E-398F-F3BC-FC10A107AB78}"/>
          </ac:spMkLst>
        </pc:spChg>
        <pc:spChg chg="add del mod">
          <ac:chgData name="Jordan Merritt" userId="7fb1c018-e61d-42e7-89e6-f31db63afb2c" providerId="ADAL" clId="{A58A89FB-D699-41CD-9DE4-1D49C97E5752}" dt="2022-12-07T18:48:56.948" v="326" actId="478"/>
          <ac:spMkLst>
            <pc:docMk/>
            <pc:sldMasterMk cId="564312177" sldId="2147483658"/>
            <ac:spMk id="12" creationId="{81B55C13-CFE7-1522-9EFD-F19DAA520284}"/>
          </ac:spMkLst>
        </pc:spChg>
        <pc:spChg chg="add del mod">
          <ac:chgData name="Jordan Merritt" userId="7fb1c018-e61d-42e7-89e6-f31db63afb2c" providerId="ADAL" clId="{A58A89FB-D699-41CD-9DE4-1D49C97E5752}" dt="2022-12-07T18:49:07.767" v="328" actId="478"/>
          <ac:spMkLst>
            <pc:docMk/>
            <pc:sldMasterMk cId="564312177" sldId="2147483658"/>
            <ac:spMk id="13" creationId="{40F6592A-0FFD-9399-D3D5-6E15B5AC803B}"/>
          </ac:spMkLst>
        </pc:spChg>
        <pc:spChg chg="add del mod">
          <ac:chgData name="Jordan Merritt" userId="7fb1c018-e61d-42e7-89e6-f31db63afb2c" providerId="ADAL" clId="{A58A89FB-D699-41CD-9DE4-1D49C97E5752}" dt="2022-12-07T18:49:59.932" v="330" actId="478"/>
          <ac:spMkLst>
            <pc:docMk/>
            <pc:sldMasterMk cId="564312177" sldId="2147483658"/>
            <ac:spMk id="15" creationId="{D319DB5B-5E05-7FF1-3F86-473FD06BE10C}"/>
          </ac:spMkLst>
        </pc:spChg>
        <pc:spChg chg="add del mod">
          <ac:chgData name="Jordan Merritt" userId="7fb1c018-e61d-42e7-89e6-f31db63afb2c" providerId="ADAL" clId="{A58A89FB-D699-41CD-9DE4-1D49C97E5752}" dt="2022-12-07T18:52:33.860" v="338" actId="478"/>
          <ac:spMkLst>
            <pc:docMk/>
            <pc:sldMasterMk cId="564312177" sldId="2147483658"/>
            <ac:spMk id="17" creationId="{4BB471CC-2127-3B95-CCA8-A7410F23EAE3}"/>
          </ac:spMkLst>
        </pc:spChg>
        <pc:spChg chg="add del mod">
          <ac:chgData name="Jordan Merritt" userId="7fb1c018-e61d-42e7-89e6-f31db63afb2c" providerId="ADAL" clId="{A58A89FB-D699-41CD-9DE4-1D49C97E5752}" dt="2022-12-07T18:51:04.172" v="335" actId="478"/>
          <ac:spMkLst>
            <pc:docMk/>
            <pc:sldMasterMk cId="564312177" sldId="2147483658"/>
            <ac:spMk id="18" creationId="{9131F2CF-A262-E9F2-6ADA-57144992497D}"/>
          </ac:spMkLst>
        </pc:spChg>
        <pc:picChg chg="add del mod ord modCrop">
          <ac:chgData name="Jordan Merritt" userId="7fb1c018-e61d-42e7-89e6-f31db63afb2c" providerId="ADAL" clId="{A58A89FB-D699-41CD-9DE4-1D49C97E5752}" dt="2022-11-29T20:40:42.447" v="233" actId="931"/>
          <ac:picMkLst>
            <pc:docMk/>
            <pc:sldMasterMk cId="564312177" sldId="2147483658"/>
            <ac:picMk id="8" creationId="{3AFC5C89-0DBE-73C2-9033-A5190644AB25}"/>
          </ac:picMkLst>
        </pc:picChg>
        <pc:picChg chg="add mod ord">
          <ac:chgData name="Jordan Merritt" userId="7fb1c018-e61d-42e7-89e6-f31db63afb2c" providerId="ADAL" clId="{A58A89FB-D699-41CD-9DE4-1D49C97E5752}" dt="2022-12-07T18:47:05.029" v="323" actId="167"/>
          <ac:picMkLst>
            <pc:docMk/>
            <pc:sldMasterMk cId="564312177" sldId="2147483658"/>
            <ac:picMk id="9" creationId="{B5F09D38-DFB4-5026-1D0A-F16248D690A5}"/>
          </ac:picMkLst>
        </pc:picChg>
        <pc:picChg chg="add del mod ord">
          <ac:chgData name="Jordan Merritt" userId="7fb1c018-e61d-42e7-89e6-f31db63afb2c" providerId="ADAL" clId="{A58A89FB-D699-41CD-9DE4-1D49C97E5752}" dt="2022-11-29T20:42:32.873" v="255" actId="478"/>
          <ac:picMkLst>
            <pc:docMk/>
            <pc:sldMasterMk cId="564312177" sldId="2147483658"/>
            <ac:picMk id="13" creationId="{CA37868F-06E5-4C37-0BE8-F5A601D8BC27}"/>
          </ac:picMkLst>
        </pc:picChg>
        <pc:picChg chg="ord">
          <ac:chgData name="Jordan Merritt" userId="7fb1c018-e61d-42e7-89e6-f31db63afb2c" providerId="ADAL" clId="{A58A89FB-D699-41CD-9DE4-1D49C97E5752}" dt="2022-12-07T18:46:55.812" v="322" actId="167"/>
          <ac:picMkLst>
            <pc:docMk/>
            <pc:sldMasterMk cId="564312177" sldId="2147483658"/>
            <ac:picMk id="14" creationId="{96E57B9A-73C9-005E-F87F-FBE67AF127B7}"/>
          </ac:picMkLst>
        </pc:picChg>
        <pc:cxnChg chg="add mod">
          <ac:chgData name="Jordan Merritt" userId="7fb1c018-e61d-42e7-89e6-f31db63afb2c" providerId="ADAL" clId="{A58A89FB-D699-41CD-9DE4-1D49C97E5752}" dt="2022-12-07T18:43:20.303" v="296"/>
          <ac:cxnSpMkLst>
            <pc:docMk/>
            <pc:sldMasterMk cId="564312177" sldId="2147483658"/>
            <ac:cxnSpMk id="8" creationId="{23C6A5DE-CE2A-8470-4E16-D404E9057993}"/>
          </ac:cxnSpMkLst>
        </pc:cxnChg>
        <pc:cxnChg chg="del">
          <ac:chgData name="Jordan Merritt" userId="7fb1c018-e61d-42e7-89e6-f31db63afb2c" providerId="ADAL" clId="{A58A89FB-D699-41CD-9DE4-1D49C97E5752}" dt="2022-12-07T18:43:19.098" v="295" actId="478"/>
          <ac:cxnSpMkLst>
            <pc:docMk/>
            <pc:sldMasterMk cId="564312177" sldId="2147483658"/>
            <ac:cxnSpMk id="16" creationId="{7F642A3C-F29D-7801-8A07-E88D0F6338E5}"/>
          </ac:cxnSpMkLst>
        </pc:cxnChg>
        <pc:sldLayoutChg chg="add del mod replId">
          <pc:chgData name="Jordan Merritt" userId="7fb1c018-e61d-42e7-89e6-f31db63afb2c" providerId="ADAL" clId="{A58A89FB-D699-41CD-9DE4-1D49C97E5752}" dt="2022-11-29T19:11:03.459" v="164" actId="2696"/>
          <pc:sldLayoutMkLst>
            <pc:docMk/>
            <pc:sldMasterMk cId="564312177" sldId="2147483658"/>
            <pc:sldLayoutMk cId="324107144" sldId="2147483659"/>
          </pc:sldLayoutMkLst>
        </pc:sldLayoutChg>
        <pc:sldLayoutChg chg="addSp delSp modSp add mod replId">
          <pc:chgData name="Jordan Merritt" userId="7fb1c018-e61d-42e7-89e6-f31db63afb2c" providerId="ADAL" clId="{A58A89FB-D699-41CD-9DE4-1D49C97E5752}" dt="2022-12-07T18:53:01.460" v="341"/>
          <pc:sldLayoutMkLst>
            <pc:docMk/>
            <pc:sldMasterMk cId="564312177" sldId="2147483658"/>
            <pc:sldLayoutMk cId="108552121" sldId="2147483660"/>
          </pc:sldLayoutMkLst>
          <pc:spChg chg="del">
            <ac:chgData name="Jordan Merritt" userId="7fb1c018-e61d-42e7-89e6-f31db63afb2c" providerId="ADAL" clId="{A58A89FB-D699-41CD-9DE4-1D49C97E5752}" dt="2022-12-07T18:45:54.287" v="313" actId="478"/>
            <ac:spMkLst>
              <pc:docMk/>
              <pc:sldMasterMk cId="564312177" sldId="2147483658"/>
              <pc:sldLayoutMk cId="108552121" sldId="2147483660"/>
              <ac:spMk id="2" creationId="{FF2864E0-295A-EB5F-5856-6EF287E7421E}"/>
            </ac:spMkLst>
          </pc:spChg>
          <pc:spChg chg="mod">
            <ac:chgData name="Jordan Merritt" userId="7fb1c018-e61d-42e7-89e6-f31db63afb2c" providerId="ADAL" clId="{A58A89FB-D699-41CD-9DE4-1D49C97E5752}" dt="2022-12-07T18:43:38.304" v="299" actId="1076"/>
            <ac:spMkLst>
              <pc:docMk/>
              <pc:sldMasterMk cId="564312177" sldId="2147483658"/>
              <pc:sldLayoutMk cId="108552121" sldId="2147483660"/>
              <ac:spMk id="3" creationId="{DCDB8C94-480F-5AC7-53DB-8FE399E01423}"/>
            </ac:spMkLst>
          </pc:spChg>
          <pc:spChg chg="add mod">
            <ac:chgData name="Jordan Merritt" userId="7fb1c018-e61d-42e7-89e6-f31db63afb2c" providerId="ADAL" clId="{A58A89FB-D699-41CD-9DE4-1D49C97E5752}" dt="2022-12-07T18:53:01.460" v="341"/>
            <ac:spMkLst>
              <pc:docMk/>
              <pc:sldMasterMk cId="564312177" sldId="2147483658"/>
              <pc:sldLayoutMk cId="108552121" sldId="2147483660"/>
              <ac:spMk id="7" creationId="{903D9074-3ED8-7D39-5801-D5DB8ECC3C6B}"/>
            </ac:spMkLst>
          </pc:spChg>
        </pc:sldLayoutChg>
        <pc:sldLayoutChg chg="add del mod replId">
          <pc:chgData name="Jordan Merritt" userId="7fb1c018-e61d-42e7-89e6-f31db63afb2c" providerId="ADAL" clId="{A58A89FB-D699-41CD-9DE4-1D49C97E5752}" dt="2022-11-29T19:11:05.966" v="165" actId="2696"/>
          <pc:sldLayoutMkLst>
            <pc:docMk/>
            <pc:sldMasterMk cId="564312177" sldId="2147483658"/>
            <pc:sldLayoutMk cId="2120998727" sldId="2147483661"/>
          </pc:sldLayoutMkLst>
        </pc:sldLayoutChg>
        <pc:sldLayoutChg chg="addSp delSp modSp add mod replId">
          <pc:chgData name="Jordan Merritt" userId="7fb1c018-e61d-42e7-89e6-f31db63afb2c" providerId="ADAL" clId="{A58A89FB-D699-41CD-9DE4-1D49C97E5752}" dt="2022-12-07T18:53:06.442" v="342"/>
          <pc:sldLayoutMkLst>
            <pc:docMk/>
            <pc:sldMasterMk cId="564312177" sldId="2147483658"/>
            <pc:sldLayoutMk cId="1210856439" sldId="2147483662"/>
          </pc:sldLayoutMkLst>
          <pc:spChg chg="del">
            <ac:chgData name="Jordan Merritt" userId="7fb1c018-e61d-42e7-89e6-f31db63afb2c" providerId="ADAL" clId="{A58A89FB-D699-41CD-9DE4-1D49C97E5752}" dt="2022-12-07T18:45:56.358" v="314" actId="478"/>
            <ac:spMkLst>
              <pc:docMk/>
              <pc:sldMasterMk cId="564312177" sldId="2147483658"/>
              <pc:sldLayoutMk cId="1210856439" sldId="2147483662"/>
              <ac:spMk id="2" creationId="{998B1BF2-0E11-E6E3-2B42-A435F3A97EBD}"/>
            </ac:spMkLst>
          </pc:spChg>
          <pc:spChg chg="mod">
            <ac:chgData name="Jordan Merritt" userId="7fb1c018-e61d-42e7-89e6-f31db63afb2c" providerId="ADAL" clId="{A58A89FB-D699-41CD-9DE4-1D49C97E5752}" dt="2022-12-07T18:44:03.946" v="302" actId="1076"/>
            <ac:spMkLst>
              <pc:docMk/>
              <pc:sldMasterMk cId="564312177" sldId="2147483658"/>
              <pc:sldLayoutMk cId="1210856439" sldId="2147483662"/>
              <ac:spMk id="3" creationId="{E556C8BA-87CE-0982-712E-7C70BBC3EEDC}"/>
            </ac:spMkLst>
          </pc:spChg>
          <pc:spChg chg="mod">
            <ac:chgData name="Jordan Merritt" userId="7fb1c018-e61d-42e7-89e6-f31db63afb2c" providerId="ADAL" clId="{A58A89FB-D699-41CD-9DE4-1D49C97E5752}" dt="2022-12-07T18:44:03.946" v="302" actId="1076"/>
            <ac:spMkLst>
              <pc:docMk/>
              <pc:sldMasterMk cId="564312177" sldId="2147483658"/>
              <pc:sldLayoutMk cId="1210856439" sldId="2147483662"/>
              <ac:spMk id="4" creationId="{61F271F0-67FC-FDD8-81D6-58F4A4685124}"/>
            </ac:spMkLst>
          </pc:spChg>
          <pc:spChg chg="add mod">
            <ac:chgData name="Jordan Merritt" userId="7fb1c018-e61d-42e7-89e6-f31db63afb2c" providerId="ADAL" clId="{A58A89FB-D699-41CD-9DE4-1D49C97E5752}" dt="2022-12-07T18:53:06.442" v="342"/>
            <ac:spMkLst>
              <pc:docMk/>
              <pc:sldMasterMk cId="564312177" sldId="2147483658"/>
              <pc:sldLayoutMk cId="1210856439" sldId="2147483662"/>
              <ac:spMk id="8" creationId="{5E6231AB-9963-41C6-8E7D-18F3BC254067}"/>
            </ac:spMkLst>
          </pc:spChg>
        </pc:sldLayoutChg>
        <pc:sldLayoutChg chg="addSp delSp modSp add mod replId">
          <pc:chgData name="Jordan Merritt" userId="7fb1c018-e61d-42e7-89e6-f31db63afb2c" providerId="ADAL" clId="{A58A89FB-D699-41CD-9DE4-1D49C97E5752}" dt="2022-12-07T18:53:09.474" v="343"/>
          <pc:sldLayoutMkLst>
            <pc:docMk/>
            <pc:sldMasterMk cId="564312177" sldId="2147483658"/>
            <pc:sldLayoutMk cId="410942948" sldId="2147483663"/>
          </pc:sldLayoutMkLst>
          <pc:spChg chg="del mod">
            <ac:chgData name="Jordan Merritt" userId="7fb1c018-e61d-42e7-89e6-f31db63afb2c" providerId="ADAL" clId="{A58A89FB-D699-41CD-9DE4-1D49C97E5752}" dt="2022-12-07T18:45:58.809" v="315" actId="478"/>
            <ac:spMkLst>
              <pc:docMk/>
              <pc:sldMasterMk cId="564312177" sldId="2147483658"/>
              <pc:sldLayoutMk cId="410942948" sldId="2147483663"/>
              <ac:spMk id="2" creationId="{E5E4F1F1-EEDE-3D84-7A06-846E5D25073A}"/>
            </ac:spMkLst>
          </pc:spChg>
          <pc:spChg chg="mod">
            <ac:chgData name="Jordan Merritt" userId="7fb1c018-e61d-42e7-89e6-f31db63afb2c" providerId="ADAL" clId="{A58A89FB-D699-41CD-9DE4-1D49C97E5752}" dt="2022-12-07T18:43:56.226" v="301" actId="1076"/>
            <ac:spMkLst>
              <pc:docMk/>
              <pc:sldMasterMk cId="564312177" sldId="2147483658"/>
              <pc:sldLayoutMk cId="410942948" sldId="2147483663"/>
              <ac:spMk id="3" creationId="{D2CD84A6-5BC4-D5F9-CDC2-0A0F527C4E28}"/>
            </ac:spMkLst>
          </pc:spChg>
          <pc:spChg chg="mod">
            <ac:chgData name="Jordan Merritt" userId="7fb1c018-e61d-42e7-89e6-f31db63afb2c" providerId="ADAL" clId="{A58A89FB-D699-41CD-9DE4-1D49C97E5752}" dt="2022-12-07T18:43:56.226" v="301" actId="1076"/>
            <ac:spMkLst>
              <pc:docMk/>
              <pc:sldMasterMk cId="564312177" sldId="2147483658"/>
              <pc:sldLayoutMk cId="410942948" sldId="2147483663"/>
              <ac:spMk id="4" creationId="{944792B7-03AB-9C8D-0C23-14F904CF2C9E}"/>
            </ac:spMkLst>
          </pc:spChg>
          <pc:spChg chg="mod">
            <ac:chgData name="Jordan Merritt" userId="7fb1c018-e61d-42e7-89e6-f31db63afb2c" providerId="ADAL" clId="{A58A89FB-D699-41CD-9DE4-1D49C97E5752}" dt="2022-12-07T18:43:56.226" v="301" actId="1076"/>
            <ac:spMkLst>
              <pc:docMk/>
              <pc:sldMasterMk cId="564312177" sldId="2147483658"/>
              <pc:sldLayoutMk cId="410942948" sldId="2147483663"/>
              <ac:spMk id="5" creationId="{2C37B025-2F82-CDB0-3911-B70EAF3A46E5}"/>
            </ac:spMkLst>
          </pc:spChg>
          <pc:spChg chg="mod">
            <ac:chgData name="Jordan Merritt" userId="7fb1c018-e61d-42e7-89e6-f31db63afb2c" providerId="ADAL" clId="{A58A89FB-D699-41CD-9DE4-1D49C97E5752}" dt="2022-12-07T18:43:56.226" v="301" actId="1076"/>
            <ac:spMkLst>
              <pc:docMk/>
              <pc:sldMasterMk cId="564312177" sldId="2147483658"/>
              <pc:sldLayoutMk cId="410942948" sldId="2147483663"/>
              <ac:spMk id="6" creationId="{26B852A0-4866-839C-1FDA-5B350DAA2108}"/>
            </ac:spMkLst>
          </pc:spChg>
          <pc:spChg chg="add mod">
            <ac:chgData name="Jordan Merritt" userId="7fb1c018-e61d-42e7-89e6-f31db63afb2c" providerId="ADAL" clId="{A58A89FB-D699-41CD-9DE4-1D49C97E5752}" dt="2022-12-07T18:53:09.474" v="343"/>
            <ac:spMkLst>
              <pc:docMk/>
              <pc:sldMasterMk cId="564312177" sldId="2147483658"/>
              <pc:sldLayoutMk cId="410942948" sldId="2147483663"/>
              <ac:spMk id="10" creationId="{31FDC829-8EF1-F5A2-30F1-A819C15B82E5}"/>
            </ac:spMkLst>
          </pc:spChg>
        </pc:sldLayoutChg>
        <pc:sldLayoutChg chg="addSp delSp modSp add mod replId">
          <pc:chgData name="Jordan Merritt" userId="7fb1c018-e61d-42e7-89e6-f31db63afb2c" providerId="ADAL" clId="{A58A89FB-D699-41CD-9DE4-1D49C97E5752}" dt="2022-12-07T18:53:11.811" v="344"/>
          <pc:sldLayoutMkLst>
            <pc:docMk/>
            <pc:sldMasterMk cId="564312177" sldId="2147483658"/>
            <pc:sldLayoutMk cId="1041049165" sldId="2147483664"/>
          </pc:sldLayoutMkLst>
          <pc:spChg chg="del mod">
            <ac:chgData name="Jordan Merritt" userId="7fb1c018-e61d-42e7-89e6-f31db63afb2c" providerId="ADAL" clId="{A58A89FB-D699-41CD-9DE4-1D49C97E5752}" dt="2022-12-07T18:46:04.041" v="317" actId="478"/>
            <ac:spMkLst>
              <pc:docMk/>
              <pc:sldMasterMk cId="564312177" sldId="2147483658"/>
              <pc:sldLayoutMk cId="1041049165" sldId="2147483664"/>
              <ac:spMk id="2" creationId="{D1F65F9D-FDA8-BA7B-6774-C1879F5A65D3}"/>
            </ac:spMkLst>
          </pc:spChg>
          <pc:spChg chg="add mod">
            <ac:chgData name="Jordan Merritt" userId="7fb1c018-e61d-42e7-89e6-f31db63afb2c" providerId="ADAL" clId="{A58A89FB-D699-41CD-9DE4-1D49C97E5752}" dt="2022-12-07T18:53:11.811" v="344"/>
            <ac:spMkLst>
              <pc:docMk/>
              <pc:sldMasterMk cId="564312177" sldId="2147483658"/>
              <pc:sldLayoutMk cId="1041049165" sldId="2147483664"/>
              <ac:spMk id="6" creationId="{B512A4ED-CBCB-B2FA-52E8-BC91F9F508AC}"/>
            </ac:spMkLst>
          </pc:spChg>
        </pc:sldLayoutChg>
        <pc:sldLayoutChg chg="add del mod replId">
          <pc:chgData name="Jordan Merritt" userId="7fb1c018-e61d-42e7-89e6-f31db63afb2c" providerId="ADAL" clId="{A58A89FB-D699-41CD-9DE4-1D49C97E5752}" dt="2022-11-29T19:11:12.426" v="166" actId="2696"/>
          <pc:sldLayoutMkLst>
            <pc:docMk/>
            <pc:sldMasterMk cId="564312177" sldId="2147483658"/>
            <pc:sldLayoutMk cId="1253182173" sldId="2147483665"/>
          </pc:sldLayoutMkLst>
        </pc:sldLayoutChg>
        <pc:sldLayoutChg chg="addSp delSp modSp add mod replId">
          <pc:chgData name="Jordan Merritt" userId="7fb1c018-e61d-42e7-89e6-f31db63afb2c" providerId="ADAL" clId="{A58A89FB-D699-41CD-9DE4-1D49C97E5752}" dt="2022-12-07T18:53:14.115" v="345"/>
          <pc:sldLayoutMkLst>
            <pc:docMk/>
            <pc:sldMasterMk cId="564312177" sldId="2147483658"/>
            <pc:sldLayoutMk cId="4230432185" sldId="2147483666"/>
          </pc:sldLayoutMkLst>
          <pc:spChg chg="add mod">
            <ac:chgData name="Jordan Merritt" userId="7fb1c018-e61d-42e7-89e6-f31db63afb2c" providerId="ADAL" clId="{A58A89FB-D699-41CD-9DE4-1D49C97E5752}" dt="2022-12-07T18:53:14.115" v="345"/>
            <ac:spMkLst>
              <pc:docMk/>
              <pc:sldMasterMk cId="564312177" sldId="2147483658"/>
              <pc:sldLayoutMk cId="4230432185" sldId="2147483666"/>
              <ac:spMk id="2" creationId="{C7FAD27A-DBB4-7840-F1E6-4E21D19A9AB6}"/>
            </ac:spMkLst>
          </pc:spChg>
          <pc:spChg chg="mod">
            <ac:chgData name="Jordan Merritt" userId="7fb1c018-e61d-42e7-89e6-f31db63afb2c" providerId="ADAL" clId="{A58A89FB-D699-41CD-9DE4-1D49C97E5752}" dt="2022-12-07T18:44:17.627" v="304" actId="14100"/>
            <ac:spMkLst>
              <pc:docMk/>
              <pc:sldMasterMk cId="564312177" sldId="2147483658"/>
              <pc:sldLayoutMk cId="4230432185" sldId="2147483666"/>
              <ac:spMk id="3" creationId="{E6725A85-A76D-7182-B1A9-6FE4D520D79B}"/>
            </ac:spMkLst>
          </pc:spChg>
          <pc:spChg chg="mod">
            <ac:chgData name="Jordan Merritt" userId="7fb1c018-e61d-42e7-89e6-f31db63afb2c" providerId="ADAL" clId="{A58A89FB-D699-41CD-9DE4-1D49C97E5752}" dt="2022-12-07T18:44:17.627" v="304" actId="14100"/>
            <ac:spMkLst>
              <pc:docMk/>
              <pc:sldMasterMk cId="564312177" sldId="2147483658"/>
              <pc:sldLayoutMk cId="4230432185" sldId="2147483666"/>
              <ac:spMk id="4" creationId="{41C3562B-689A-8CB8-4E4D-5ADDECF87ADF}"/>
            </ac:spMkLst>
          </pc:spChg>
          <pc:spChg chg="del mod">
            <ac:chgData name="Jordan Merritt" userId="7fb1c018-e61d-42e7-89e6-f31db63afb2c" providerId="ADAL" clId="{A58A89FB-D699-41CD-9DE4-1D49C97E5752}" dt="2022-12-07T18:46:00.764" v="316" actId="478"/>
            <ac:spMkLst>
              <pc:docMk/>
              <pc:sldMasterMk cId="564312177" sldId="2147483658"/>
              <pc:sldLayoutMk cId="4230432185" sldId="2147483666"/>
              <ac:spMk id="8" creationId="{675BC033-1908-839B-668B-E4D33ADB0911}"/>
            </ac:spMkLst>
          </pc:spChg>
        </pc:sldLayoutChg>
        <pc:sldLayoutChg chg="addSp delSp modSp add mod replId">
          <pc:chgData name="Jordan Merritt" userId="7fb1c018-e61d-42e7-89e6-f31db63afb2c" providerId="ADAL" clId="{A58A89FB-D699-41CD-9DE4-1D49C97E5752}" dt="2022-12-07T18:53:16.498" v="346"/>
          <pc:sldLayoutMkLst>
            <pc:docMk/>
            <pc:sldMasterMk cId="564312177" sldId="2147483658"/>
            <pc:sldLayoutMk cId="3129183893" sldId="2147483667"/>
          </pc:sldLayoutMkLst>
          <pc:spChg chg="add mod">
            <ac:chgData name="Jordan Merritt" userId="7fb1c018-e61d-42e7-89e6-f31db63afb2c" providerId="ADAL" clId="{A58A89FB-D699-41CD-9DE4-1D49C97E5752}" dt="2022-12-07T18:53:16.498" v="346"/>
            <ac:spMkLst>
              <pc:docMk/>
              <pc:sldMasterMk cId="564312177" sldId="2147483658"/>
              <pc:sldLayoutMk cId="3129183893" sldId="2147483667"/>
              <ac:spMk id="2" creationId="{F24E4C50-33CA-19C0-715D-F456C0692B0D}"/>
            </ac:spMkLst>
          </pc:spChg>
          <pc:spChg chg="mod">
            <ac:chgData name="Jordan Merritt" userId="7fb1c018-e61d-42e7-89e6-f31db63afb2c" providerId="ADAL" clId="{A58A89FB-D699-41CD-9DE4-1D49C97E5752}" dt="2022-12-07T18:44:28.526" v="306" actId="14100"/>
            <ac:spMkLst>
              <pc:docMk/>
              <pc:sldMasterMk cId="564312177" sldId="2147483658"/>
              <pc:sldLayoutMk cId="3129183893" sldId="2147483667"/>
              <ac:spMk id="3" creationId="{D6041AC2-F88A-E37A-3B52-9DF4F4E13651}"/>
            </ac:spMkLst>
          </pc:spChg>
          <pc:spChg chg="mod">
            <ac:chgData name="Jordan Merritt" userId="7fb1c018-e61d-42e7-89e6-f31db63afb2c" providerId="ADAL" clId="{A58A89FB-D699-41CD-9DE4-1D49C97E5752}" dt="2022-12-07T18:44:28.526" v="306" actId="14100"/>
            <ac:spMkLst>
              <pc:docMk/>
              <pc:sldMasterMk cId="564312177" sldId="2147483658"/>
              <pc:sldLayoutMk cId="3129183893" sldId="2147483667"/>
              <ac:spMk id="4" creationId="{BE9FFEDF-56F6-A003-0D18-E473ADDAEFEE}"/>
            </ac:spMkLst>
          </pc:spChg>
          <pc:spChg chg="del mod">
            <ac:chgData name="Jordan Merritt" userId="7fb1c018-e61d-42e7-89e6-f31db63afb2c" providerId="ADAL" clId="{A58A89FB-D699-41CD-9DE4-1D49C97E5752}" dt="2022-12-07T18:46:07.730" v="318" actId="478"/>
            <ac:spMkLst>
              <pc:docMk/>
              <pc:sldMasterMk cId="564312177" sldId="2147483658"/>
              <pc:sldLayoutMk cId="3129183893" sldId="2147483667"/>
              <ac:spMk id="8" creationId="{E4EF9152-F29E-7686-C478-7A78E8D3AFB2}"/>
            </ac:spMkLst>
          </pc:spChg>
        </pc:sldLayoutChg>
      </pc:sldMasterChg>
      <pc:sldMasterChg chg="add del mod addSldLayout delSldLayout modSldLayout">
        <pc:chgData name="Jordan Merritt" userId="7fb1c018-e61d-42e7-89e6-f31db63afb2c" providerId="ADAL" clId="{A58A89FB-D699-41CD-9DE4-1D49C97E5752}" dt="2022-11-29T19:07:05.138" v="123" actId="2890"/>
        <pc:sldMasterMkLst>
          <pc:docMk/>
          <pc:sldMasterMk cId="2862295571" sldId="2147483658"/>
        </pc:sldMasterMkLst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63492062" sldId="2147483659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2441642648" sldId="2147483660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3443386312" sldId="2147483661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4272383922" sldId="2147483662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3805112708" sldId="2147483663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367552276" sldId="2147483664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1960502193" sldId="2147483665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208426773" sldId="2147483666"/>
          </pc:sldLayoutMkLst>
        </pc:sldLayoutChg>
        <pc:sldLayoutChg chg="add del mod replId">
          <pc:chgData name="Jordan Merritt" userId="7fb1c018-e61d-42e7-89e6-f31db63afb2c" providerId="ADAL" clId="{A58A89FB-D699-41CD-9DE4-1D49C97E5752}" dt="2022-11-29T19:07:05.138" v="123" actId="2890"/>
          <pc:sldLayoutMkLst>
            <pc:docMk/>
            <pc:sldMasterMk cId="2862295571" sldId="2147483658"/>
            <pc:sldLayoutMk cId="1771343650" sldId="2147483667"/>
          </pc:sldLayoutMkLst>
        </pc:sldLayoutChg>
      </pc:sldMasterChg>
      <pc:sldMasterChg chg="modSp new del mod addSldLayout delSldLayout modSldLayout">
        <pc:chgData name="Jordan Merritt" userId="7fb1c018-e61d-42e7-89e6-f31db63afb2c" providerId="ADAL" clId="{A58A89FB-D699-41CD-9DE4-1D49C97E5752}" dt="2022-12-07T18:53:18.441" v="358" actId="2696"/>
        <pc:sldMasterMkLst>
          <pc:docMk/>
          <pc:sldMasterMk cId="3581601870" sldId="2147483668"/>
        </pc:sldMasterMkLst>
        <pc:spChg chg="mod">
          <ac:chgData name="Jordan Merritt" userId="7fb1c018-e61d-42e7-89e6-f31db63afb2c" providerId="ADAL" clId="{A58A89FB-D699-41CD-9DE4-1D49C97E5752}" dt="2022-12-07T18:51:52.876" v="337" actId="1076"/>
          <ac:spMkLst>
            <pc:docMk/>
            <pc:sldMasterMk cId="3581601870" sldId="2147483668"/>
            <ac:spMk id="2" creationId="{5F74C7E6-B8D5-A2BF-D9C9-CD97897D30F6}"/>
          </ac:spMkLst>
        </pc:spChg>
        <pc:sldLayoutChg chg="new del replId">
          <pc:chgData name="Jordan Merritt" userId="7fb1c018-e61d-42e7-89e6-f31db63afb2c" providerId="ADAL" clId="{A58A89FB-D699-41CD-9DE4-1D49C97E5752}" dt="2022-12-07T18:53:18.395" v="347" actId="2696"/>
          <pc:sldLayoutMkLst>
            <pc:docMk/>
            <pc:sldMasterMk cId="3581601870" sldId="2147483668"/>
            <pc:sldLayoutMk cId="4293675662" sldId="2147483669"/>
          </pc:sldLayoutMkLst>
        </pc:sldLayoutChg>
        <pc:sldLayoutChg chg="delSp new del mod replId">
          <pc:chgData name="Jordan Merritt" userId="7fb1c018-e61d-42e7-89e6-f31db63afb2c" providerId="ADAL" clId="{A58A89FB-D699-41CD-9DE4-1D49C97E5752}" dt="2022-12-07T18:53:18.395" v="348" actId="2696"/>
          <pc:sldLayoutMkLst>
            <pc:docMk/>
            <pc:sldMasterMk cId="3581601870" sldId="2147483668"/>
            <pc:sldLayoutMk cId="784683877" sldId="2147483670"/>
          </pc:sldLayoutMkLst>
          <pc:spChg chg="del">
            <ac:chgData name="Jordan Merritt" userId="7fb1c018-e61d-42e7-89e6-f31db63afb2c" providerId="ADAL" clId="{A58A89FB-D699-41CD-9DE4-1D49C97E5752}" dt="2022-12-07T18:50:15.750" v="331" actId="21"/>
            <ac:spMkLst>
              <pc:docMk/>
              <pc:sldMasterMk cId="3581601870" sldId="2147483668"/>
              <pc:sldLayoutMk cId="784683877" sldId="2147483670"/>
              <ac:spMk id="2" creationId="{B024031D-F783-3211-0B52-BF98B0CE0ADF}"/>
            </ac:spMkLst>
          </pc:spChg>
        </pc:sldLayoutChg>
        <pc:sldLayoutChg chg="new del replId">
          <pc:chgData name="Jordan Merritt" userId="7fb1c018-e61d-42e7-89e6-f31db63afb2c" providerId="ADAL" clId="{A58A89FB-D699-41CD-9DE4-1D49C97E5752}" dt="2022-12-07T18:53:18.410" v="349" actId="2696"/>
          <pc:sldLayoutMkLst>
            <pc:docMk/>
            <pc:sldMasterMk cId="3581601870" sldId="2147483668"/>
            <pc:sldLayoutMk cId="2230880500" sldId="2147483671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10" v="350" actId="2696"/>
          <pc:sldLayoutMkLst>
            <pc:docMk/>
            <pc:sldMasterMk cId="3581601870" sldId="2147483668"/>
            <pc:sldLayoutMk cId="51196024" sldId="2147483672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10" v="351" actId="2696"/>
          <pc:sldLayoutMkLst>
            <pc:docMk/>
            <pc:sldMasterMk cId="3581601870" sldId="2147483668"/>
            <pc:sldLayoutMk cId="3659646116" sldId="2147483673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10" v="352" actId="2696"/>
          <pc:sldLayoutMkLst>
            <pc:docMk/>
            <pc:sldMasterMk cId="3581601870" sldId="2147483668"/>
            <pc:sldLayoutMk cId="2726889143" sldId="2147483674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26" v="353" actId="2696"/>
          <pc:sldLayoutMkLst>
            <pc:docMk/>
            <pc:sldMasterMk cId="3581601870" sldId="2147483668"/>
            <pc:sldLayoutMk cId="1727758345" sldId="2147483675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26" v="354" actId="2696"/>
          <pc:sldLayoutMkLst>
            <pc:docMk/>
            <pc:sldMasterMk cId="3581601870" sldId="2147483668"/>
            <pc:sldLayoutMk cId="1422466458" sldId="2147483676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26" v="355" actId="2696"/>
          <pc:sldLayoutMkLst>
            <pc:docMk/>
            <pc:sldMasterMk cId="3581601870" sldId="2147483668"/>
            <pc:sldLayoutMk cId="2677460311" sldId="2147483677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41" v="356" actId="2696"/>
          <pc:sldLayoutMkLst>
            <pc:docMk/>
            <pc:sldMasterMk cId="3581601870" sldId="2147483668"/>
            <pc:sldLayoutMk cId="3535803680" sldId="2147483678"/>
          </pc:sldLayoutMkLst>
        </pc:sldLayoutChg>
        <pc:sldLayoutChg chg="new del replId">
          <pc:chgData name="Jordan Merritt" userId="7fb1c018-e61d-42e7-89e6-f31db63afb2c" providerId="ADAL" clId="{A58A89FB-D699-41CD-9DE4-1D49C97E5752}" dt="2022-12-07T18:53:18.441" v="357" actId="2696"/>
          <pc:sldLayoutMkLst>
            <pc:docMk/>
            <pc:sldMasterMk cId="3581601870" sldId="2147483668"/>
            <pc:sldLayoutMk cId="2030719104" sldId="2147483679"/>
          </pc:sldLayoutMkLst>
        </pc:sldLayoutChg>
      </pc:sldMasterChg>
    </pc:docChg>
  </pc:docChgLst>
  <pc:docChgLst>
    <pc:chgData name="Melanie Bauer" userId="ed4a2fe1-c27a-4498-ab37-32b0710c6a3c" providerId="ADAL" clId="{1D6C6485-F713-4A65-92FB-D22541814B82}"/>
    <pc:docChg chg="custSel modMainMaster">
      <pc:chgData name="Melanie Bauer" userId="ed4a2fe1-c27a-4498-ab37-32b0710c6a3c" providerId="ADAL" clId="{1D6C6485-F713-4A65-92FB-D22541814B82}" dt="2024-01-03T18:00:45.988" v="21" actId="167"/>
      <pc:docMkLst>
        <pc:docMk/>
      </pc:docMkLst>
      <pc:sldMasterChg chg="addSp delSp modSp mod">
        <pc:chgData name="Melanie Bauer" userId="ed4a2fe1-c27a-4498-ab37-32b0710c6a3c" providerId="ADAL" clId="{1D6C6485-F713-4A65-92FB-D22541814B82}" dt="2024-01-03T18:00:29.244" v="14" actId="1037"/>
        <pc:sldMasterMkLst>
          <pc:docMk/>
          <pc:sldMasterMk cId="1359306339" sldId="2147483648"/>
        </pc:sldMasterMkLst>
        <pc:picChg chg="add mod">
          <ac:chgData name="Melanie Bauer" userId="ed4a2fe1-c27a-4498-ab37-32b0710c6a3c" providerId="ADAL" clId="{1D6C6485-F713-4A65-92FB-D22541814B82}" dt="2024-01-03T18:00:29.244" v="14" actId="1037"/>
          <ac:picMkLst>
            <pc:docMk/>
            <pc:sldMasterMk cId="1359306339" sldId="2147483648"/>
            <ac:picMk id="7" creationId="{7BD2D402-CDD0-74C3-EEBD-57E2E022AE17}"/>
          </ac:picMkLst>
        </pc:picChg>
        <pc:picChg chg="del">
          <ac:chgData name="Melanie Bauer" userId="ed4a2fe1-c27a-4498-ab37-32b0710c6a3c" providerId="ADAL" clId="{1D6C6485-F713-4A65-92FB-D22541814B82}" dt="2024-01-03T18:00:17.328" v="0" actId="478"/>
          <ac:picMkLst>
            <pc:docMk/>
            <pc:sldMasterMk cId="1359306339" sldId="2147483648"/>
            <ac:picMk id="14" creationId="{96E57B9A-73C9-005E-F87F-FBE67AF127B7}"/>
          </ac:picMkLst>
        </pc:picChg>
      </pc:sldMasterChg>
      <pc:sldMasterChg chg="addSp delSp modSp mod">
        <pc:chgData name="Melanie Bauer" userId="ed4a2fe1-c27a-4498-ab37-32b0710c6a3c" providerId="ADAL" clId="{1D6C6485-F713-4A65-92FB-D22541814B82}" dt="2024-01-03T18:00:45.988" v="21" actId="167"/>
        <pc:sldMasterMkLst>
          <pc:docMk/>
          <pc:sldMasterMk cId="564312177" sldId="2147483658"/>
        </pc:sldMasterMkLst>
        <pc:picChg chg="add mod ord">
          <ac:chgData name="Melanie Bauer" userId="ed4a2fe1-c27a-4498-ab37-32b0710c6a3c" providerId="ADAL" clId="{1D6C6485-F713-4A65-92FB-D22541814B82}" dt="2024-01-03T18:00:45.988" v="21" actId="167"/>
          <ac:picMkLst>
            <pc:docMk/>
            <pc:sldMasterMk cId="564312177" sldId="2147483658"/>
            <ac:picMk id="11" creationId="{D748A0AD-6396-A051-EF4C-B7EE6C21AA55}"/>
          </ac:picMkLst>
        </pc:picChg>
        <pc:picChg chg="del">
          <ac:chgData name="Melanie Bauer" userId="ed4a2fe1-c27a-4498-ab37-32b0710c6a3c" providerId="ADAL" clId="{1D6C6485-F713-4A65-92FB-D22541814B82}" dt="2024-01-03T18:00:33.466" v="15" actId="478"/>
          <ac:picMkLst>
            <pc:docMk/>
            <pc:sldMasterMk cId="564312177" sldId="2147483658"/>
            <ac:picMk id="14" creationId="{96E57B9A-73C9-005E-F87F-FBE67AF127B7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1AE6F-A4A7-3601-C0D6-82E6FF55D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76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86818-989C-7F75-B628-6C7ECDCF8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736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88FE6-80D1-6370-892D-5FCA572B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7E238-541F-C2D5-4BD8-B551804F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3AD-C2AA-3AB1-29D4-98A0983C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0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ADF74-B803-B2DB-ACC0-74237C34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94639-A7AE-D5BF-69CF-0B48D0EC3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038AC-45DC-A53A-5CFF-D3854D58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1A7D9-6278-9925-0204-2E6DDD5A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5CFA8-7997-D18E-0CBF-D4E4074C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7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ECF94-14B2-553F-F650-1DD2921B1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84C2E-9371-1225-A38A-F8FEDCD4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8703D-35A7-8011-E38F-C3924782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B8C94-480F-5AC7-53DB-8FE399E01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8"/>
            <a:ext cx="10515600" cy="46806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09B88-199B-DD34-7F18-33F7AE1C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1A1D1-E80B-0122-CD0C-B3706870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0F65E-3810-D075-18E3-B34EA201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03D9074-3ED8-7D39-5801-D5DB8ECC3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55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6C8BA-87CE-0982-712E-7C70BBC3E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2684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271F0-67FC-FDD8-81D6-58F4A4685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684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DA08A-69BA-A698-AA9A-D15D17F3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E6832-E08B-B51B-8810-3D95EB53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1DF3B-7B97-B820-52A9-26765F4C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E6231AB-9963-41C6-8E7D-18F3BC25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085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D84A6-5BC4-D5F9-CDC2-0A0F527C4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603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792B7-03AB-9C8D-0C23-14F904CF2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139950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7B025-2F82-CDB0-3911-B70EAF3A4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1603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B852A0-4866-839C-1FDA-5B350DAA2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139950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028060-1AD6-00A4-FF28-ED224555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FC97A-D3EB-E8CD-6CCF-E50D9201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591D78-1024-81E6-B0B3-B8171118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1FDC829-8EF1-F5A2-30F1-A819C15B8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94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6FF77-DD47-ED01-65D8-127BF5B5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FF747-83CB-EBBE-A4FE-F899DBD2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83017-C49B-8661-A2BB-ADFC6456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512A4ED-CBCB-B2FA-52E8-BC91F9F5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10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5A85-A76D-7182-B1A9-6FE4D520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459345"/>
            <a:ext cx="6172200" cy="46012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3562B-689A-8CB8-4E4D-5ADDECF87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76025"/>
            <a:ext cx="3932237" cy="40929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ABA2A-ADB6-DAEF-7D08-F18FFA2FB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9D1E7-AE89-CA9F-121A-95A126FE1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9D637-D11B-701B-8BE8-855C896F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AD27A-DBB4-7840-F1E6-4E21D19A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43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041AC2-F88A-E37A-3B52-9DF4F4E13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477819"/>
            <a:ext cx="6172200" cy="4634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FFEDF-56F6-A003-0D18-E473ADDAE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90927"/>
            <a:ext cx="3932237" cy="40780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E80E4-F238-E6A9-CCEB-0F857159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D5D-C4CB-4D2C-8B65-234CBA187FF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A1CB9-6693-D2BE-6043-C844959B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C614A-D390-F5E3-CF20-133C3646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E18-816C-484B-8525-2BB53C9E31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E4C50-33CA-19C0-715D-F456C0692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918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404DF49-8E28-E50D-DBD4-8A3A2BF75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3" r="10869" b="-10909"/>
          <a:stretch/>
        </p:blipFill>
        <p:spPr>
          <a:xfrm>
            <a:off x="-2" y="6167857"/>
            <a:ext cx="12192001" cy="6091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ECF41EB-740E-398F-F3BC-FC10A107AB78}"/>
              </a:ext>
            </a:extLst>
          </p:cNvPr>
          <p:cNvSpPr/>
          <p:nvPr userDrawn="1"/>
        </p:nvSpPr>
        <p:spPr>
          <a:xfrm>
            <a:off x="0" y="2"/>
            <a:ext cx="12192000" cy="1052944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AAE7-F079-3B7A-BC33-27C3356BC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1F667-6A3A-59ED-3FB0-5FF3ABD04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72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B7DE4D5D-C4CB-4D2C-8B65-234CBA187FFB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4E235-3084-FF64-71D5-AD5334162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721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C1528-3E43-0B0D-B5BF-21315BF90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72126"/>
            <a:ext cx="2542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992E5E18-816C-484B-8525-2BB53C9E31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0B99F0-BF2F-0B58-20F4-D37E99E68C70}"/>
              </a:ext>
            </a:extLst>
          </p:cNvPr>
          <p:cNvSpPr/>
          <p:nvPr userDrawn="1"/>
        </p:nvSpPr>
        <p:spPr>
          <a:xfrm>
            <a:off x="9716656" y="0"/>
            <a:ext cx="2475344" cy="10529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642A3C-F29D-7801-8A07-E88D0F6338E5}"/>
              </a:ext>
            </a:extLst>
          </p:cNvPr>
          <p:cNvCxnSpPr>
            <a:cxnSpLocks/>
          </p:cNvCxnSpPr>
          <p:nvPr userDrawn="1"/>
        </p:nvCxnSpPr>
        <p:spPr>
          <a:xfrm>
            <a:off x="-2" y="1070502"/>
            <a:ext cx="12192000" cy="0"/>
          </a:xfrm>
          <a:prstGeom prst="line">
            <a:avLst/>
          </a:prstGeom>
          <a:ln w="76200">
            <a:solidFill>
              <a:srgbClr val="7C8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5E26E23-9D42-FBCD-9E00-875EBF99B16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6" y="356846"/>
            <a:ext cx="2691053" cy="378430"/>
          </a:xfrm>
          <a:prstGeom prst="rect">
            <a:avLst/>
          </a:prstGeom>
        </p:spPr>
      </p:pic>
      <p:pic>
        <p:nvPicPr>
          <p:cNvPr id="7" name="Picture 6" descr="A logo with blue and black text&#10;&#10;Description automatically generated">
            <a:extLst>
              <a:ext uri="{FF2B5EF4-FFF2-40B4-BE49-F238E27FC236}">
                <a16:creationId xmlns:a16="http://schemas.microsoft.com/office/drawing/2014/main" id="{7BD2D402-CDD0-74C3-EEBD-57E2E022AE1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262" y="49428"/>
            <a:ext cx="2291433" cy="92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0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logo with blue and black text&#10;&#10;Description automatically generated">
            <a:extLst>
              <a:ext uri="{FF2B5EF4-FFF2-40B4-BE49-F238E27FC236}">
                <a16:creationId xmlns:a16="http://schemas.microsoft.com/office/drawing/2014/main" id="{D748A0AD-6396-A051-EF4C-B7EE6C21AA5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148169"/>
            <a:ext cx="1367477" cy="552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F09D38-DFB4-5026-1D0A-F16248D690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3" r="10869" b="-10909"/>
          <a:stretch/>
        </p:blipFill>
        <p:spPr>
          <a:xfrm>
            <a:off x="-2" y="6167857"/>
            <a:ext cx="12192001" cy="60911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15293-588A-7642-9EB7-D9983EE08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22"/>
            <a:ext cx="10515600" cy="851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AAE7-F079-3B7A-BC33-27C3356BC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1F667-6A3A-59ED-3FB0-5FF3ABD04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33600" y="6272126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B7DE4D5D-C4CB-4D2C-8B65-234CBA187FFB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4E235-3084-FF64-71D5-AD5334162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721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C1528-3E43-0B0D-B5BF-21315BF90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72126"/>
            <a:ext cx="24945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992E5E18-816C-484B-8525-2BB53C9E31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62FD9-722B-3508-A0DA-8890C06F4296}"/>
              </a:ext>
            </a:extLst>
          </p:cNvPr>
          <p:cNvSpPr/>
          <p:nvPr userDrawn="1"/>
        </p:nvSpPr>
        <p:spPr>
          <a:xfrm>
            <a:off x="0" y="2"/>
            <a:ext cx="12192000" cy="1052944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C6A5DE-CE2A-8470-4E16-D404E9057993}"/>
              </a:ext>
            </a:extLst>
          </p:cNvPr>
          <p:cNvCxnSpPr/>
          <p:nvPr userDrawn="1"/>
        </p:nvCxnSpPr>
        <p:spPr>
          <a:xfrm>
            <a:off x="0" y="1072633"/>
            <a:ext cx="12192000" cy="0"/>
          </a:xfrm>
          <a:prstGeom prst="line">
            <a:avLst/>
          </a:prstGeom>
          <a:ln w="76200">
            <a:solidFill>
              <a:srgbClr val="7C8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31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E04F-BC18-FB0C-A7DD-88B45B450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1D3A-3B44-74E9-4432-C0AA645476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9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499FEE2-678D-2E85-AADD-B7185757C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2782D1B-C7BE-C298-91BF-ECF9C1E9D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6011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, Section, and Blan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ther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Montserrat</vt:lpstr>
      <vt:lpstr>Title, Section, and Blank Slides</vt:lpstr>
      <vt:lpstr>Other Layouts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Merritt</dc:creator>
  <cp:lastModifiedBy>Melanie Bauer</cp:lastModifiedBy>
  <cp:revision>1</cp:revision>
  <dcterms:created xsi:type="dcterms:W3CDTF">2022-11-29T18:49:14Z</dcterms:created>
  <dcterms:modified xsi:type="dcterms:W3CDTF">2024-01-03T18:00:47Z</dcterms:modified>
</cp:coreProperties>
</file>