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6C8"/>
    <a:srgbClr val="7D868C"/>
    <a:srgbClr val="6CAAE4"/>
    <a:srgbClr val="0070CD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C92F4-E297-4A62-9C83-FC0495F33F46}" v="2" dt="2024-01-03T17:58:44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007" autoAdjust="0"/>
    <p:restoredTop sz="94660"/>
  </p:normalViewPr>
  <p:slideViewPr>
    <p:cSldViewPr snapToGrid="0">
      <p:cViewPr varScale="1">
        <p:scale>
          <a:sx n="16" d="100"/>
          <a:sy n="16" d="100"/>
        </p:scale>
        <p:origin x="190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Bauer" userId="ed4a2fe1-c27a-4498-ab37-32b0710c6a3c" providerId="ADAL" clId="{DB715A06-9760-496C-8B4C-EEB5A5BCED2C}"/>
    <pc:docChg chg="undo custSel modSld">
      <pc:chgData name="Melanie Bauer" userId="ed4a2fe1-c27a-4498-ab37-32b0710c6a3c" providerId="ADAL" clId="{DB715A06-9760-496C-8B4C-EEB5A5BCED2C}" dt="2023-01-04T15:43:20.703" v="184" actId="20577"/>
      <pc:docMkLst>
        <pc:docMk/>
      </pc:docMkLst>
      <pc:sldChg chg="modSp mod">
        <pc:chgData name="Melanie Bauer" userId="ed4a2fe1-c27a-4498-ab37-32b0710c6a3c" providerId="ADAL" clId="{DB715A06-9760-496C-8B4C-EEB5A5BCED2C}" dt="2023-01-04T15:43:20.703" v="184" actId="20577"/>
        <pc:sldMkLst>
          <pc:docMk/>
          <pc:sldMk cId="233137550" sldId="256"/>
        </pc:sldMkLst>
        <pc:spChg chg="mod">
          <ac:chgData name="Melanie Bauer" userId="ed4a2fe1-c27a-4498-ab37-32b0710c6a3c" providerId="ADAL" clId="{DB715A06-9760-496C-8B4C-EEB5A5BCED2C}" dt="2023-01-04T15:42:54.535" v="30" actId="20577"/>
          <ac:spMkLst>
            <pc:docMk/>
            <pc:sldMk cId="233137550" sldId="256"/>
            <ac:spMk id="2" creationId="{80605BC7-57E7-B1ED-264D-B314EB55B835}"/>
          </ac:spMkLst>
        </pc:spChg>
        <pc:spChg chg="mod">
          <ac:chgData name="Melanie Bauer" userId="ed4a2fe1-c27a-4498-ab37-32b0710c6a3c" providerId="ADAL" clId="{DB715A06-9760-496C-8B4C-EEB5A5BCED2C}" dt="2022-12-22T15:41:47.276" v="8" actId="20577"/>
          <ac:spMkLst>
            <pc:docMk/>
            <pc:sldMk cId="233137550" sldId="256"/>
            <ac:spMk id="7" creationId="{D3B8E586-BC0F-5808-15F1-6796CEBC57CF}"/>
          </ac:spMkLst>
        </pc:spChg>
        <pc:spChg chg="mod">
          <ac:chgData name="Melanie Bauer" userId="ed4a2fe1-c27a-4498-ab37-32b0710c6a3c" providerId="ADAL" clId="{DB715A06-9760-496C-8B4C-EEB5A5BCED2C}" dt="2023-01-04T15:43:20.703" v="184" actId="20577"/>
          <ac:spMkLst>
            <pc:docMk/>
            <pc:sldMk cId="233137550" sldId="256"/>
            <ac:spMk id="10" creationId="{07172517-FE56-4993-013E-D05C9E6EE96F}"/>
          </ac:spMkLst>
        </pc:spChg>
        <pc:spChg chg="mod">
          <ac:chgData name="Melanie Bauer" userId="ed4a2fe1-c27a-4498-ab37-32b0710c6a3c" providerId="ADAL" clId="{DB715A06-9760-496C-8B4C-EEB5A5BCED2C}" dt="2023-01-04T15:42:27.385" v="22" actId="2710"/>
          <ac:spMkLst>
            <pc:docMk/>
            <pc:sldMk cId="233137550" sldId="256"/>
            <ac:spMk id="11" creationId="{7D8DBEFF-1106-9E46-3034-C52921BB3E26}"/>
          </ac:spMkLst>
        </pc:spChg>
        <pc:spChg chg="mod">
          <ac:chgData name="Melanie Bauer" userId="ed4a2fe1-c27a-4498-ab37-32b0710c6a3c" providerId="ADAL" clId="{DB715A06-9760-496C-8B4C-EEB5A5BCED2C}" dt="2023-01-04T15:43:05.588" v="142" actId="20577"/>
          <ac:spMkLst>
            <pc:docMk/>
            <pc:sldMk cId="233137550" sldId="256"/>
            <ac:spMk id="12" creationId="{A2104735-A2A0-7176-EF99-B66149C16115}"/>
          </ac:spMkLst>
        </pc:spChg>
        <pc:spChg chg="mod">
          <ac:chgData name="Melanie Bauer" userId="ed4a2fe1-c27a-4498-ab37-32b0710c6a3c" providerId="ADAL" clId="{DB715A06-9760-496C-8B4C-EEB5A5BCED2C}" dt="2023-01-04T15:43:09.966" v="177" actId="20577"/>
          <ac:spMkLst>
            <pc:docMk/>
            <pc:sldMk cId="233137550" sldId="256"/>
            <ac:spMk id="13" creationId="{9AA10919-F8A3-EF2F-0086-7BFAADD72F59}"/>
          </ac:spMkLst>
        </pc:spChg>
        <pc:spChg chg="mod">
          <ac:chgData name="Melanie Bauer" userId="ed4a2fe1-c27a-4498-ab37-32b0710c6a3c" providerId="ADAL" clId="{DB715A06-9760-496C-8B4C-EEB5A5BCED2C}" dt="2023-01-04T15:42:33.331" v="24" actId="2710"/>
          <ac:spMkLst>
            <pc:docMk/>
            <pc:sldMk cId="233137550" sldId="256"/>
            <ac:spMk id="14" creationId="{825962DF-62B5-CDE8-E819-A750D873F588}"/>
          </ac:spMkLst>
        </pc:spChg>
        <pc:spChg chg="mod">
          <ac:chgData name="Melanie Bauer" userId="ed4a2fe1-c27a-4498-ab37-32b0710c6a3c" providerId="ADAL" clId="{DB715A06-9760-496C-8B4C-EEB5A5BCED2C}" dt="2023-01-04T15:42:55.115" v="31" actId="2710"/>
          <ac:spMkLst>
            <pc:docMk/>
            <pc:sldMk cId="233137550" sldId="256"/>
            <ac:spMk id="15" creationId="{3112B2E2-DED0-63A6-8482-B4BF86392BC3}"/>
          </ac:spMkLst>
        </pc:spChg>
      </pc:sldChg>
    </pc:docChg>
  </pc:docChgLst>
  <pc:docChgLst>
    <pc:chgData name="Jordan Merritt" userId="7fb1c018-e61d-42e7-89e6-f31db63afb2c" providerId="ADAL" clId="{8BA75BE9-3615-401F-802A-F68A379162E4}"/>
    <pc:docChg chg="undo redo custSel addSld delSld modSld modMainMaster">
      <pc:chgData name="Jordan Merritt" userId="7fb1c018-e61d-42e7-89e6-f31db63afb2c" providerId="ADAL" clId="{8BA75BE9-3615-401F-802A-F68A379162E4}" dt="2022-11-29T17:43:50.814" v="1540"/>
      <pc:docMkLst>
        <pc:docMk/>
      </pc:docMkLst>
      <pc:sldChg chg="delSp new del mod modClrScheme chgLayout">
        <pc:chgData name="Jordan Merritt" userId="7fb1c018-e61d-42e7-89e6-f31db63afb2c" providerId="ADAL" clId="{8BA75BE9-3615-401F-802A-F68A379162E4}" dt="2022-11-29T16:13:52.564" v="4" actId="47"/>
        <pc:sldMkLst>
          <pc:docMk/>
          <pc:sldMk cId="209227876" sldId="256"/>
        </pc:sldMkLst>
        <pc:spChg chg="del">
          <ac:chgData name="Jordan Merritt" userId="7fb1c018-e61d-42e7-89e6-f31db63afb2c" providerId="ADAL" clId="{8BA75BE9-3615-401F-802A-F68A379162E4}" dt="2022-11-29T16:13:03.754" v="1" actId="700"/>
          <ac:spMkLst>
            <pc:docMk/>
            <pc:sldMk cId="209227876" sldId="256"/>
            <ac:spMk id="2" creationId="{D2F26364-D49C-940F-397A-CC52003B7B4F}"/>
          </ac:spMkLst>
        </pc:spChg>
        <pc:spChg chg="del">
          <ac:chgData name="Jordan Merritt" userId="7fb1c018-e61d-42e7-89e6-f31db63afb2c" providerId="ADAL" clId="{8BA75BE9-3615-401F-802A-F68A379162E4}" dt="2022-11-29T16:13:03.754" v="1" actId="700"/>
          <ac:spMkLst>
            <pc:docMk/>
            <pc:sldMk cId="209227876" sldId="256"/>
            <ac:spMk id="3" creationId="{17382393-43A8-CD65-0D23-F6E2779DCB8C}"/>
          </ac:spMkLst>
        </pc:spChg>
      </pc:sldChg>
      <pc:sldChg chg="addSp delSp modSp new del mod modClrScheme chgLayout">
        <pc:chgData name="Jordan Merritt" userId="7fb1c018-e61d-42e7-89e6-f31db63afb2c" providerId="ADAL" clId="{8BA75BE9-3615-401F-802A-F68A379162E4}" dt="2022-11-29T17:38:16.116" v="1430" actId="47"/>
        <pc:sldMkLst>
          <pc:docMk/>
          <pc:sldMk cId="568456614" sldId="256"/>
        </pc:sldMkLst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" creationId="{19A96DAE-9BD5-838E-5215-9C3191BAD090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3" creationId="{4F2EA36C-EACE-8E67-E87D-5E92D4D5E55F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4" creationId="{0B201901-05B5-648C-A366-6EFA9BEA2108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5" creationId="{8E99EAF5-1A9C-AEF2-50CF-66DBC25CF761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6" creationId="{5F85CC70-DF08-8E6A-DC54-604559D043EB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7" creationId="{6D1C0EB4-0AD1-5F25-1D9B-9DA87AA0E089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8" creationId="{48EC10DA-FA11-2722-1FCC-64371180C7E0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9" creationId="{30439DE7-106A-06D8-21BA-0F887F531A34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0" creationId="{406DE90B-D521-DA62-0E5D-792627EDCDFC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1" creationId="{BD78DBDB-913B-4597-A7C4-D70256F2A077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2" creationId="{D13D9D3A-3296-8C2C-C244-C88757472813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3" creationId="{1AF4E496-0937-A9D0-B33D-70ABCF0B4A3D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4" creationId="{F0204F51-BD70-C74F-973D-035C4E6CEC27}"/>
          </ac:spMkLst>
        </pc:spChg>
        <pc:spChg chg="del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5" creationId="{B76681D0-46F5-724B-EA79-26967CACEDF0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6" creationId="{AAFCA7D1-0D5E-0DBB-DC6E-8393B10B2276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7" creationId="{21F7D7CE-6174-4417-A4A0-07D2B62E45CD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8" creationId="{E5B4E741-E184-0985-098C-531F9320C5B8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19" creationId="{271D4EAC-1205-E8AC-2303-A25F18322177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0" creationId="{A1F9FDAA-B0B7-6A3B-9F18-034FA2F2A06C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1" creationId="{C3AF0475-6AB2-0D35-2A85-620A81CF0263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2" creationId="{78E1525C-3033-8E98-3C76-F28781B22E3E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3" creationId="{2D2B9FC1-574E-4A4E-CD85-3048C81F4CF5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4" creationId="{45454978-402C-5D82-D109-2E7281533B6D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5" creationId="{9F5E6226-EF3D-00E0-4407-152A8752B8FE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6" creationId="{B4B393C8-A5B7-EFC5-E993-A5D17DC70166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7" creationId="{4BC5939F-2B20-1D29-9AD7-921E881429D4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8" creationId="{08C8E0D6-B854-5EA5-4015-E76CCC9DCBFA}"/>
          </ac:spMkLst>
        </pc:spChg>
        <pc:spChg chg="add mod ord">
          <ac:chgData name="Jordan Merritt" userId="7fb1c018-e61d-42e7-89e6-f31db63afb2c" providerId="ADAL" clId="{8BA75BE9-3615-401F-802A-F68A379162E4}" dt="2022-11-29T17:36:57.548" v="1425" actId="700"/>
          <ac:spMkLst>
            <pc:docMk/>
            <pc:sldMk cId="568456614" sldId="256"/>
            <ac:spMk id="29" creationId="{CB9099DF-1CC8-5BFE-2459-AFBE30403BD4}"/>
          </ac:spMkLst>
        </pc:spChg>
      </pc:sldChg>
      <pc:sldChg chg="addSp delSp modSp new add del mod">
        <pc:chgData name="Jordan Merritt" userId="7fb1c018-e61d-42e7-89e6-f31db63afb2c" providerId="ADAL" clId="{8BA75BE9-3615-401F-802A-F68A379162E4}" dt="2022-11-29T17:17:41.995" v="787" actId="47"/>
        <pc:sldMkLst>
          <pc:docMk/>
          <pc:sldMk cId="570395138" sldId="256"/>
        </pc:sldMkLst>
        <pc:spChg chg="del mod">
          <ac:chgData name="Jordan Merritt" userId="7fb1c018-e61d-42e7-89e6-f31db63afb2c" providerId="ADAL" clId="{8BA75BE9-3615-401F-802A-F68A379162E4}" dt="2022-11-29T17:12:58.648" v="614" actId="478"/>
          <ac:spMkLst>
            <pc:docMk/>
            <pc:sldMk cId="570395138" sldId="256"/>
            <ac:spMk id="4" creationId="{4A21EF09-BFC0-7501-F231-F95D5485E4AC}"/>
          </ac:spMkLst>
        </pc:spChg>
        <pc:spChg chg="mod">
          <ac:chgData name="Jordan Merritt" userId="7fb1c018-e61d-42e7-89e6-f31db63afb2c" providerId="ADAL" clId="{8BA75BE9-3615-401F-802A-F68A379162E4}" dt="2022-11-29T17:13:12.441" v="616" actId="1076"/>
          <ac:spMkLst>
            <pc:docMk/>
            <pc:sldMk cId="570395138" sldId="256"/>
            <ac:spMk id="7" creationId="{510E4DBB-478F-E9D8-63BE-46A120969CCF}"/>
          </ac:spMkLst>
        </pc:spChg>
        <pc:spChg chg="add mod">
          <ac:chgData name="Jordan Merritt" userId="7fb1c018-e61d-42e7-89e6-f31db63afb2c" providerId="ADAL" clId="{8BA75BE9-3615-401F-802A-F68A379162E4}" dt="2022-11-29T17:12:58.648" v="614" actId="478"/>
          <ac:spMkLst>
            <pc:docMk/>
            <pc:sldMk cId="570395138" sldId="256"/>
            <ac:spMk id="11" creationId="{EED2527C-592C-274F-F55C-55A2BA813412}"/>
          </ac:spMkLst>
        </pc:spChg>
      </pc:sldChg>
      <pc:sldChg chg="addSp delSp modSp new mod">
        <pc:chgData name="Jordan Merritt" userId="7fb1c018-e61d-42e7-89e6-f31db63afb2c" providerId="ADAL" clId="{8BA75BE9-3615-401F-802A-F68A379162E4}" dt="2022-11-29T17:43:50.814" v="1540"/>
        <pc:sldMkLst>
          <pc:docMk/>
          <pc:sldMk cId="2624488176" sldId="256"/>
        </pc:sldMkLst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4" creationId="{7A4D2E0A-7558-53C2-1008-58E316484AB1}"/>
          </ac:spMkLst>
        </pc:spChg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5" creationId="{C9728E78-BC08-1F38-E677-942A6584799A}"/>
          </ac:spMkLst>
        </pc:spChg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6" creationId="{95BB3E4B-5AC8-7A16-A45A-C73278837FCB}"/>
          </ac:spMkLst>
        </pc:spChg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7" creationId="{F0D10111-8A59-BCDB-996F-E0A038C8FA24}"/>
          </ac:spMkLst>
        </pc:spChg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8" creationId="{67E19AB9-2478-83CD-CA68-FFBD2F1ADAC0}"/>
          </ac:spMkLst>
        </pc:spChg>
        <pc:spChg chg="del">
          <ac:chgData name="Jordan Merritt" userId="7fb1c018-e61d-42e7-89e6-f31db63afb2c" providerId="ADAL" clId="{8BA75BE9-3615-401F-802A-F68A379162E4}" dt="2022-11-29T17:43:49.577" v="1539" actId="478"/>
          <ac:spMkLst>
            <pc:docMk/>
            <pc:sldMk cId="2624488176" sldId="256"/>
            <ac:spMk id="9" creationId="{D5AC4CE9-160F-F5D1-87B6-76099066592F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16" creationId="{20E3A017-44A3-5628-5EB1-B94FC578B9A1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17" creationId="{F8F48C22-F55D-9209-1F35-3AB0A04ED48E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18" creationId="{CC161DA6-55F9-6D36-58C3-10D004AC3EED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19" creationId="{32D071D6-EF4A-0F86-8C89-40E7BF7C93AA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20" creationId="{A616234B-264E-6BA7-C790-0EF37B00F2A4}"/>
          </ac:spMkLst>
        </pc:spChg>
        <pc:spChg chg="add mod">
          <ac:chgData name="Jordan Merritt" userId="7fb1c018-e61d-42e7-89e6-f31db63afb2c" providerId="ADAL" clId="{8BA75BE9-3615-401F-802A-F68A379162E4}" dt="2022-11-29T17:43:50.814" v="1540"/>
          <ac:spMkLst>
            <pc:docMk/>
            <pc:sldMk cId="2624488176" sldId="256"/>
            <ac:spMk id="21" creationId="{CE6EF339-76EA-0507-5125-EA47AF718E83}"/>
          </ac:spMkLst>
        </pc:spChg>
      </pc:sldChg>
      <pc:sldChg chg="addSp modSp new del mod">
        <pc:chgData name="Jordan Merritt" userId="7fb1c018-e61d-42e7-89e6-f31db63afb2c" providerId="ADAL" clId="{8BA75BE9-3615-401F-802A-F68A379162E4}" dt="2022-11-29T17:36:48.393" v="1423" actId="47"/>
        <pc:sldMkLst>
          <pc:docMk/>
          <pc:sldMk cId="896532104" sldId="257"/>
        </pc:sldMkLst>
        <pc:spChg chg="mod">
          <ac:chgData name="Jordan Merritt" userId="7fb1c018-e61d-42e7-89e6-f31db63afb2c" providerId="ADAL" clId="{8BA75BE9-3615-401F-802A-F68A379162E4}" dt="2022-11-29T17:17:37.869" v="780" actId="20577"/>
          <ac:spMkLst>
            <pc:docMk/>
            <pc:sldMk cId="896532104" sldId="257"/>
            <ac:spMk id="2" creationId="{1C805476-45D5-5F0A-8A07-724F7E615AB2}"/>
          </ac:spMkLst>
        </pc:spChg>
        <pc:spChg chg="mod">
          <ac:chgData name="Jordan Merritt" userId="7fb1c018-e61d-42e7-89e6-f31db63afb2c" providerId="ADAL" clId="{8BA75BE9-3615-401F-802A-F68A379162E4}" dt="2022-11-29T17:17:37.620" v="779" actId="20577"/>
          <ac:spMkLst>
            <pc:docMk/>
            <pc:sldMk cId="896532104" sldId="257"/>
            <ac:spMk id="3" creationId="{0A4051E5-1B00-9090-74C1-52303E1E9B2C}"/>
          </ac:spMkLst>
        </pc:spChg>
        <pc:spChg chg="mod">
          <ac:chgData name="Jordan Merritt" userId="7fb1c018-e61d-42e7-89e6-f31db63afb2c" providerId="ADAL" clId="{8BA75BE9-3615-401F-802A-F68A379162E4}" dt="2022-11-29T17:17:38.136" v="781" actId="20577"/>
          <ac:spMkLst>
            <pc:docMk/>
            <pc:sldMk cId="896532104" sldId="257"/>
            <ac:spMk id="9" creationId="{260C6268-C44D-4E73-29E7-6B35AD1016CB}"/>
          </ac:spMkLst>
        </pc:spChg>
        <pc:spChg chg="mod">
          <ac:chgData name="Jordan Merritt" userId="7fb1c018-e61d-42e7-89e6-f31db63afb2c" providerId="ADAL" clId="{8BA75BE9-3615-401F-802A-F68A379162E4}" dt="2022-11-29T17:17:39.469" v="785" actId="20577"/>
          <ac:spMkLst>
            <pc:docMk/>
            <pc:sldMk cId="896532104" sldId="257"/>
            <ac:spMk id="10" creationId="{DB4E687D-61A0-E8A2-B859-FE6A8E042AA5}"/>
          </ac:spMkLst>
        </pc:spChg>
        <pc:spChg chg="mod">
          <ac:chgData name="Jordan Merritt" userId="7fb1c018-e61d-42e7-89e6-f31db63afb2c" providerId="ADAL" clId="{8BA75BE9-3615-401F-802A-F68A379162E4}" dt="2022-11-29T17:17:39.109" v="784" actId="20577"/>
          <ac:spMkLst>
            <pc:docMk/>
            <pc:sldMk cId="896532104" sldId="257"/>
            <ac:spMk id="11" creationId="{CF609420-B4AB-E8AB-1138-82247FFBF545}"/>
          </ac:spMkLst>
        </pc:spChg>
        <pc:spChg chg="mod">
          <ac:chgData name="Jordan Merritt" userId="7fb1c018-e61d-42e7-89e6-f31db63afb2c" providerId="ADAL" clId="{8BA75BE9-3615-401F-802A-F68A379162E4}" dt="2022-11-29T17:17:38.780" v="783" actId="20577"/>
          <ac:spMkLst>
            <pc:docMk/>
            <pc:sldMk cId="896532104" sldId="257"/>
            <ac:spMk id="12" creationId="{CFF51FB9-F662-2698-2BEF-35F7E9B7C70D}"/>
          </ac:spMkLst>
        </pc:spChg>
        <pc:cxnChg chg="add mod">
          <ac:chgData name="Jordan Merritt" userId="7fb1c018-e61d-42e7-89e6-f31db63afb2c" providerId="ADAL" clId="{8BA75BE9-3615-401F-802A-F68A379162E4}" dt="2022-11-29T17:20:03.920" v="870" actId="1076"/>
          <ac:cxnSpMkLst>
            <pc:docMk/>
            <pc:sldMk cId="896532104" sldId="257"/>
            <ac:cxnSpMk id="17" creationId="{C74C110E-E20F-7C07-EBFF-8E084C38F06C}"/>
          </ac:cxnSpMkLst>
        </pc:cxnChg>
      </pc:sldChg>
      <pc:sldChg chg="new">
        <pc:chgData name="Jordan Merritt" userId="7fb1c018-e61d-42e7-89e6-f31db63afb2c" providerId="ADAL" clId="{8BA75BE9-3615-401F-802A-F68A379162E4}" dt="2022-11-29T17:38:57.461" v="1432" actId="680"/>
        <pc:sldMkLst>
          <pc:docMk/>
          <pc:sldMk cId="1480941722" sldId="257"/>
        </pc:sldMkLst>
      </pc:sldChg>
      <pc:sldChg chg="delSp new del mod modClrScheme chgLayout">
        <pc:chgData name="Jordan Merritt" userId="7fb1c018-e61d-42e7-89e6-f31db63afb2c" providerId="ADAL" clId="{8BA75BE9-3615-401F-802A-F68A379162E4}" dt="2022-11-29T16:56:25.980" v="273" actId="47"/>
        <pc:sldMkLst>
          <pc:docMk/>
          <pc:sldMk cId="1850640944" sldId="257"/>
        </pc:sldMkLst>
        <pc:spChg chg="del">
          <ac:chgData name="Jordan Merritt" userId="7fb1c018-e61d-42e7-89e6-f31db63afb2c" providerId="ADAL" clId="{8BA75BE9-3615-401F-802A-F68A379162E4}" dt="2022-11-29T16:13:17.522" v="3" actId="700"/>
          <ac:spMkLst>
            <pc:docMk/>
            <pc:sldMk cId="1850640944" sldId="257"/>
            <ac:spMk id="2" creationId="{456D5C1B-ABD8-06DC-94E5-DDE1E4D0C5F5}"/>
          </ac:spMkLst>
        </pc:spChg>
        <pc:spChg chg="del">
          <ac:chgData name="Jordan Merritt" userId="7fb1c018-e61d-42e7-89e6-f31db63afb2c" providerId="ADAL" clId="{8BA75BE9-3615-401F-802A-F68A379162E4}" dt="2022-11-29T16:13:17.522" v="3" actId="700"/>
          <ac:spMkLst>
            <pc:docMk/>
            <pc:sldMk cId="1850640944" sldId="257"/>
            <ac:spMk id="3" creationId="{5DC83804-2C5B-B3D0-1A08-DD42C8556279}"/>
          </ac:spMkLst>
        </pc:spChg>
      </pc:sldChg>
      <pc:sldChg chg="new del">
        <pc:chgData name="Jordan Merritt" userId="7fb1c018-e61d-42e7-89e6-f31db63afb2c" providerId="ADAL" clId="{8BA75BE9-3615-401F-802A-F68A379162E4}" dt="2022-11-29T17:36:48.393" v="1423" actId="47"/>
        <pc:sldMkLst>
          <pc:docMk/>
          <pc:sldMk cId="1091886655" sldId="258"/>
        </pc:sldMkLst>
      </pc:sldChg>
      <pc:sldChg chg="new">
        <pc:chgData name="Jordan Merritt" userId="7fb1c018-e61d-42e7-89e6-f31db63afb2c" providerId="ADAL" clId="{8BA75BE9-3615-401F-802A-F68A379162E4}" dt="2022-11-29T17:38:59.388" v="1433" actId="680"/>
        <pc:sldMkLst>
          <pc:docMk/>
          <pc:sldMk cId="4063865222" sldId="258"/>
        </pc:sldMkLst>
      </pc:sldChg>
      <pc:sldChg chg="new del">
        <pc:chgData name="Jordan Merritt" userId="7fb1c018-e61d-42e7-89e6-f31db63afb2c" providerId="ADAL" clId="{8BA75BE9-3615-401F-802A-F68A379162E4}" dt="2022-11-29T17:12:46.052" v="607" actId="47"/>
        <pc:sldMkLst>
          <pc:docMk/>
          <pc:sldMk cId="4064195378" sldId="258"/>
        </pc:sldMkLst>
      </pc:sldChg>
      <pc:sldChg chg="modSp new del mod">
        <pc:chgData name="Jordan Merritt" userId="7fb1c018-e61d-42e7-89e6-f31db63afb2c" providerId="ADAL" clId="{8BA75BE9-3615-401F-802A-F68A379162E4}" dt="2022-11-29T17:12:45.393" v="605" actId="47"/>
        <pc:sldMkLst>
          <pc:docMk/>
          <pc:sldMk cId="321159863" sldId="259"/>
        </pc:sldMkLst>
        <pc:spChg chg="mod">
          <ac:chgData name="Jordan Merritt" userId="7fb1c018-e61d-42e7-89e6-f31db63afb2c" providerId="ADAL" clId="{8BA75BE9-3615-401F-802A-F68A379162E4}" dt="2022-11-29T16:56:15.762" v="272" actId="20577"/>
          <ac:spMkLst>
            <pc:docMk/>
            <pc:sldMk cId="321159863" sldId="259"/>
            <ac:spMk id="2" creationId="{8F743AF8-2890-2DD2-6777-D8546023ED3B}"/>
          </ac:spMkLst>
        </pc:spChg>
      </pc:sldChg>
      <pc:sldChg chg="new">
        <pc:chgData name="Jordan Merritt" userId="7fb1c018-e61d-42e7-89e6-f31db63afb2c" providerId="ADAL" clId="{8BA75BE9-3615-401F-802A-F68A379162E4}" dt="2022-11-29T17:39:00.769" v="1434" actId="680"/>
        <pc:sldMkLst>
          <pc:docMk/>
          <pc:sldMk cId="1164684698" sldId="259"/>
        </pc:sldMkLst>
      </pc:sldChg>
      <pc:sldChg chg="new del">
        <pc:chgData name="Jordan Merritt" userId="7fb1c018-e61d-42e7-89e6-f31db63afb2c" providerId="ADAL" clId="{8BA75BE9-3615-401F-802A-F68A379162E4}" dt="2022-11-29T17:36:48.393" v="1423" actId="47"/>
        <pc:sldMkLst>
          <pc:docMk/>
          <pc:sldMk cId="2734514966" sldId="259"/>
        </pc:sldMkLst>
      </pc:sldChg>
      <pc:sldChg chg="new del">
        <pc:chgData name="Jordan Merritt" userId="7fb1c018-e61d-42e7-89e6-f31db63afb2c" providerId="ADAL" clId="{8BA75BE9-3615-401F-802A-F68A379162E4}" dt="2022-11-29T17:36:48.393" v="1423" actId="47"/>
        <pc:sldMkLst>
          <pc:docMk/>
          <pc:sldMk cId="1005094527" sldId="260"/>
        </pc:sldMkLst>
      </pc:sldChg>
      <pc:sldChg chg="new del">
        <pc:chgData name="Jordan Merritt" userId="7fb1c018-e61d-42e7-89e6-f31db63afb2c" providerId="ADAL" clId="{8BA75BE9-3615-401F-802A-F68A379162E4}" dt="2022-11-29T17:12:45.707" v="606" actId="47"/>
        <pc:sldMkLst>
          <pc:docMk/>
          <pc:sldMk cId="1965590651" sldId="260"/>
        </pc:sldMkLst>
      </pc:sldChg>
      <pc:sldChg chg="new del">
        <pc:chgData name="Jordan Merritt" userId="7fb1c018-e61d-42e7-89e6-f31db63afb2c" providerId="ADAL" clId="{8BA75BE9-3615-401F-802A-F68A379162E4}" dt="2022-11-29T17:36:48.393" v="1423" actId="47"/>
        <pc:sldMkLst>
          <pc:docMk/>
          <pc:sldMk cId="2538929353" sldId="261"/>
        </pc:sldMkLst>
      </pc:sldChg>
      <pc:sldChg chg="modSp new del mod">
        <pc:chgData name="Jordan Merritt" userId="7fb1c018-e61d-42e7-89e6-f31db63afb2c" providerId="ADAL" clId="{8BA75BE9-3615-401F-802A-F68A379162E4}" dt="2022-11-29T17:12:44.845" v="604" actId="47"/>
        <pc:sldMkLst>
          <pc:docMk/>
          <pc:sldMk cId="3957908295" sldId="261"/>
        </pc:sldMkLst>
        <pc:spChg chg="mod">
          <ac:chgData name="Jordan Merritt" userId="7fb1c018-e61d-42e7-89e6-f31db63afb2c" providerId="ADAL" clId="{8BA75BE9-3615-401F-802A-F68A379162E4}" dt="2022-11-29T17:00:44.056" v="426" actId="27636"/>
          <ac:spMkLst>
            <pc:docMk/>
            <pc:sldMk cId="3957908295" sldId="261"/>
            <ac:spMk id="3" creationId="{8C22417C-014D-FB0D-E697-D98E65D96D69}"/>
          </ac:spMkLst>
        </pc:spChg>
      </pc:sldChg>
      <pc:sldChg chg="new del">
        <pc:chgData name="Jordan Merritt" userId="7fb1c018-e61d-42e7-89e6-f31db63afb2c" providerId="ADAL" clId="{8BA75BE9-3615-401F-802A-F68A379162E4}" dt="2022-11-29T17:36:48.393" v="1423" actId="47"/>
        <pc:sldMkLst>
          <pc:docMk/>
          <pc:sldMk cId="1270372801" sldId="262"/>
        </pc:sldMkLst>
      </pc:sldChg>
      <pc:sldMasterChg chg="addSldLayout delSldLayout modSldLayout sldLayoutOrd">
        <pc:chgData name="Jordan Merritt" userId="7fb1c018-e61d-42e7-89e6-f31db63afb2c" providerId="ADAL" clId="{8BA75BE9-3615-401F-802A-F68A379162E4}" dt="2022-11-29T17:42:09.102" v="1538"/>
        <pc:sldMasterMkLst>
          <pc:docMk/>
          <pc:sldMasterMk cId="3614429538" sldId="2147483672"/>
        </pc:sldMasterMkLst>
        <pc:sldLayoutChg chg="del">
          <pc:chgData name="Jordan Merritt" userId="7fb1c018-e61d-42e7-89e6-f31db63afb2c" providerId="ADAL" clId="{8BA75BE9-3615-401F-802A-F68A379162E4}" dt="2022-11-29T17:36:00.572" v="1414" actId="2696"/>
          <pc:sldLayoutMkLst>
            <pc:docMk/>
            <pc:sldMasterMk cId="3614429538" sldId="2147483672"/>
            <pc:sldLayoutMk cId="1234366483" sldId="2147483673"/>
          </pc:sldLayoutMkLst>
        </pc:sldLayoutChg>
        <pc:sldLayoutChg chg="del">
          <pc:chgData name="Jordan Merritt" userId="7fb1c018-e61d-42e7-89e6-f31db63afb2c" providerId="ADAL" clId="{8BA75BE9-3615-401F-802A-F68A379162E4}" dt="2022-11-29T17:36:00.588" v="1415" actId="2696"/>
          <pc:sldLayoutMkLst>
            <pc:docMk/>
            <pc:sldMasterMk cId="3614429538" sldId="2147483672"/>
            <pc:sldLayoutMk cId="1876115786" sldId="2147483674"/>
          </pc:sldLayoutMkLst>
        </pc:sldLayoutChg>
        <pc:sldLayoutChg chg="del">
          <pc:chgData name="Jordan Merritt" userId="7fb1c018-e61d-42e7-89e6-f31db63afb2c" providerId="ADAL" clId="{8BA75BE9-3615-401F-802A-F68A379162E4}" dt="2022-11-29T17:36:00.588" v="1416" actId="2696"/>
          <pc:sldLayoutMkLst>
            <pc:docMk/>
            <pc:sldMasterMk cId="3614429538" sldId="2147483672"/>
            <pc:sldLayoutMk cId="522953006" sldId="2147483675"/>
          </pc:sldLayoutMkLst>
        </pc:sldLayoutChg>
        <pc:sldLayoutChg chg="del">
          <pc:chgData name="Jordan Merritt" userId="7fb1c018-e61d-42e7-89e6-f31db63afb2c" providerId="ADAL" clId="{8BA75BE9-3615-401F-802A-F68A379162E4}" dt="2022-11-29T17:36:00.588" v="1417" actId="2696"/>
          <pc:sldLayoutMkLst>
            <pc:docMk/>
            <pc:sldMasterMk cId="3614429538" sldId="2147483672"/>
            <pc:sldLayoutMk cId="974969395" sldId="2147483676"/>
          </pc:sldLayoutMkLst>
        </pc:sldLayoutChg>
        <pc:sldLayoutChg chg="del">
          <pc:chgData name="Jordan Merritt" userId="7fb1c018-e61d-42e7-89e6-f31db63afb2c" providerId="ADAL" clId="{8BA75BE9-3615-401F-802A-F68A379162E4}" dt="2022-11-29T17:36:00.588" v="1418" actId="2696"/>
          <pc:sldLayoutMkLst>
            <pc:docMk/>
            <pc:sldMasterMk cId="3614429538" sldId="2147483672"/>
            <pc:sldLayoutMk cId="187209068" sldId="2147483677"/>
          </pc:sldLayoutMkLst>
        </pc:sldLayoutChg>
        <pc:sldLayoutChg chg="del">
          <pc:chgData name="Jordan Merritt" userId="7fb1c018-e61d-42e7-89e6-f31db63afb2c" providerId="ADAL" clId="{8BA75BE9-3615-401F-802A-F68A379162E4}" dt="2022-11-29T17:36:00.572" v="1413" actId="2696"/>
          <pc:sldLayoutMkLst>
            <pc:docMk/>
            <pc:sldMasterMk cId="3614429538" sldId="2147483672"/>
            <pc:sldLayoutMk cId="1706723550" sldId="2147483678"/>
          </pc:sldLayoutMkLst>
        </pc:sldLayoutChg>
        <pc:sldLayoutChg chg="addSp delSp modSp mod setBg">
          <pc:chgData name="Jordan Merritt" userId="7fb1c018-e61d-42e7-89e6-f31db63afb2c" providerId="ADAL" clId="{8BA75BE9-3615-401F-802A-F68A379162E4}" dt="2022-11-29T17:42:09.102" v="1538"/>
          <pc:sldLayoutMkLst>
            <pc:docMk/>
            <pc:sldMasterMk cId="3614429538" sldId="2147483672"/>
            <pc:sldLayoutMk cId="3141801512" sldId="2147483679"/>
          </pc:sldLayoutMkLst>
          <pc:spChg chg="del">
            <ac:chgData name="Jordan Merritt" userId="7fb1c018-e61d-42e7-89e6-f31db63afb2c" providerId="ADAL" clId="{8BA75BE9-3615-401F-802A-F68A379162E4}" dt="2022-11-29T16:26:25.076" v="17" actId="478"/>
            <ac:spMkLst>
              <pc:docMk/>
              <pc:sldMasterMk cId="3614429538" sldId="2147483672"/>
              <pc:sldLayoutMk cId="3141801512" sldId="2147483679"/>
              <ac:spMk id="2" creationId="{00000000-0000-0000-0000-000000000000}"/>
            </ac:spMkLst>
          </pc:spChg>
          <pc:spChg chg="del">
            <ac:chgData name="Jordan Merritt" userId="7fb1c018-e61d-42e7-89e6-f31db63afb2c" providerId="ADAL" clId="{8BA75BE9-3615-401F-802A-F68A379162E4}" dt="2022-11-29T16:26:26.676" v="18" actId="478"/>
            <ac:spMkLst>
              <pc:docMk/>
              <pc:sldMasterMk cId="3614429538" sldId="2147483672"/>
              <pc:sldLayoutMk cId="3141801512" sldId="2147483679"/>
              <ac:spMk id="3" creationId="{00000000-0000-0000-0000-000000000000}"/>
            </ac:spMkLst>
          </pc:spChg>
          <pc:spChg chg="del">
            <ac:chgData name="Jordan Merritt" userId="7fb1c018-e61d-42e7-89e6-f31db63afb2c" providerId="ADAL" clId="{8BA75BE9-3615-401F-802A-F68A379162E4}" dt="2022-11-29T16:26:27.929" v="19" actId="478"/>
            <ac:spMkLst>
              <pc:docMk/>
              <pc:sldMasterMk cId="3614429538" sldId="2147483672"/>
              <pc:sldLayoutMk cId="3141801512" sldId="2147483679"/>
              <ac:spMk id="4" creationId="{00000000-0000-0000-0000-000000000000}"/>
            </ac:spMkLst>
          </pc:spChg>
          <pc:spChg chg="add mod ord">
            <ac:chgData name="Jordan Merritt" userId="7fb1c018-e61d-42e7-89e6-f31db63afb2c" providerId="ADAL" clId="{8BA75BE9-3615-401F-802A-F68A379162E4}" dt="2022-11-29T16:57:26.485" v="293" actId="1076"/>
            <ac:spMkLst>
              <pc:docMk/>
              <pc:sldMasterMk cId="3614429538" sldId="2147483672"/>
              <pc:sldLayoutMk cId="3141801512" sldId="2147483679"/>
              <ac:spMk id="5" creationId="{153C61D6-B1AC-C889-8C9A-9D0B4123AD58}"/>
            </ac:spMkLst>
          </pc:spChg>
          <pc:spChg chg="add mod">
            <ac:chgData name="Jordan Merritt" userId="7fb1c018-e61d-42e7-89e6-f31db63afb2c" providerId="ADAL" clId="{8BA75BE9-3615-401F-802A-F68A379162E4}" dt="2022-11-29T17:12:05.241" v="598" actId="14100"/>
            <ac:spMkLst>
              <pc:docMk/>
              <pc:sldMasterMk cId="3614429538" sldId="2147483672"/>
              <pc:sldLayoutMk cId="3141801512" sldId="2147483679"/>
              <ac:spMk id="17" creationId="{F2A85673-2756-FE0C-BB55-69A43357E925}"/>
            </ac:spMkLst>
          </pc:spChg>
          <pc:spChg chg="add del mod">
            <ac:chgData name="Jordan Merritt" userId="7fb1c018-e61d-42e7-89e6-f31db63afb2c" providerId="ADAL" clId="{8BA75BE9-3615-401F-802A-F68A379162E4}" dt="2022-11-29T16:58:15.151" v="320" actId="478"/>
            <ac:spMkLst>
              <pc:docMk/>
              <pc:sldMasterMk cId="3614429538" sldId="2147483672"/>
              <pc:sldLayoutMk cId="3141801512" sldId="2147483679"/>
              <ac:spMk id="18" creationId="{E6B3FEC0-BEDA-B98A-78E0-6A7604A002D5}"/>
            </ac:spMkLst>
          </pc:spChg>
          <pc:spChg chg="add del mod">
            <ac:chgData name="Jordan Merritt" userId="7fb1c018-e61d-42e7-89e6-f31db63afb2c" providerId="ADAL" clId="{8BA75BE9-3615-401F-802A-F68A379162E4}" dt="2022-11-29T17:00:32.578" v="422" actId="478"/>
            <ac:spMkLst>
              <pc:docMk/>
              <pc:sldMasterMk cId="3614429538" sldId="2147483672"/>
              <pc:sldLayoutMk cId="3141801512" sldId="2147483679"/>
              <ac:spMk id="19" creationId="{D6B1F7B0-F329-2EFA-3C9E-9C91EF60A3DC}"/>
            </ac:spMkLst>
          </pc:spChg>
          <pc:spChg chg="add mod">
            <ac:chgData name="Jordan Merritt" userId="7fb1c018-e61d-42e7-89e6-f31db63afb2c" providerId="ADAL" clId="{8BA75BE9-3615-401F-802A-F68A379162E4}" dt="2022-11-29T17:07:51.742" v="441" actId="14100"/>
            <ac:spMkLst>
              <pc:docMk/>
              <pc:sldMasterMk cId="3614429538" sldId="2147483672"/>
              <pc:sldLayoutMk cId="3141801512" sldId="2147483679"/>
              <ac:spMk id="20" creationId="{77CF5957-D4C5-1F9A-2773-D3C20158176D}"/>
            </ac:spMkLst>
          </pc:spChg>
          <pc:spChg chg="add mod">
            <ac:chgData name="Jordan Merritt" userId="7fb1c018-e61d-42e7-89e6-f31db63afb2c" providerId="ADAL" clId="{8BA75BE9-3615-401F-802A-F68A379162E4}" dt="2022-11-29T17:30:51.084" v="1387" actId="113"/>
            <ac:spMkLst>
              <pc:docMk/>
              <pc:sldMasterMk cId="3614429538" sldId="2147483672"/>
              <pc:sldLayoutMk cId="3141801512" sldId="2147483679"/>
              <ac:spMk id="21" creationId="{B1464B1F-F1B6-6F6C-F27F-7C796EAC8AB4}"/>
            </ac:spMkLst>
          </pc:spChg>
          <pc:spChg chg="add mod">
            <ac:chgData name="Jordan Merritt" userId="7fb1c018-e61d-42e7-89e6-f31db63afb2c" providerId="ADAL" clId="{8BA75BE9-3615-401F-802A-F68A379162E4}" dt="2022-11-29T17:30:53.884" v="1388" actId="113"/>
            <ac:spMkLst>
              <pc:docMk/>
              <pc:sldMasterMk cId="3614429538" sldId="2147483672"/>
              <pc:sldLayoutMk cId="3141801512" sldId="2147483679"/>
              <ac:spMk id="22" creationId="{8395C29C-1595-C9B9-C1FF-2925FA4E0968}"/>
            </ac:spMkLst>
          </pc:spChg>
          <pc:spChg chg="add mod">
            <ac:chgData name="Jordan Merritt" userId="7fb1c018-e61d-42e7-89e6-f31db63afb2c" providerId="ADAL" clId="{8BA75BE9-3615-401F-802A-F68A379162E4}" dt="2022-11-29T17:30:57.905" v="1390" actId="113"/>
            <ac:spMkLst>
              <pc:docMk/>
              <pc:sldMasterMk cId="3614429538" sldId="2147483672"/>
              <pc:sldLayoutMk cId="3141801512" sldId="2147483679"/>
              <ac:spMk id="23" creationId="{C5DB8001-8977-EA0D-4928-121925EE733B}"/>
            </ac:spMkLst>
          </pc:spChg>
          <pc:spChg chg="add mod">
            <ac:chgData name="Jordan Merritt" userId="7fb1c018-e61d-42e7-89e6-f31db63afb2c" providerId="ADAL" clId="{8BA75BE9-3615-401F-802A-F68A379162E4}" dt="2022-11-29T17:30:59.740" v="1391" actId="113"/>
            <ac:spMkLst>
              <pc:docMk/>
              <pc:sldMasterMk cId="3614429538" sldId="2147483672"/>
              <pc:sldLayoutMk cId="3141801512" sldId="2147483679"/>
              <ac:spMk id="24" creationId="{4E91DD36-4BC9-7183-F2FF-B3D3525B9D9C}"/>
            </ac:spMkLst>
          </pc:spChg>
          <pc:spChg chg="add mod">
            <ac:chgData name="Jordan Merritt" userId="7fb1c018-e61d-42e7-89e6-f31db63afb2c" providerId="ADAL" clId="{8BA75BE9-3615-401F-802A-F68A379162E4}" dt="2022-11-29T17:31:01.526" v="1392" actId="113"/>
            <ac:spMkLst>
              <pc:docMk/>
              <pc:sldMasterMk cId="3614429538" sldId="2147483672"/>
              <pc:sldLayoutMk cId="3141801512" sldId="2147483679"/>
              <ac:spMk id="25" creationId="{F3349D78-2F59-E166-D1FB-CDF18B8D42FB}"/>
            </ac:spMkLst>
          </pc:spChg>
          <pc:spChg chg="add mod">
            <ac:chgData name="Jordan Merritt" userId="7fb1c018-e61d-42e7-89e6-f31db63afb2c" providerId="ADAL" clId="{8BA75BE9-3615-401F-802A-F68A379162E4}" dt="2022-11-29T17:30:55.725" v="1389" actId="113"/>
            <ac:spMkLst>
              <pc:docMk/>
              <pc:sldMasterMk cId="3614429538" sldId="2147483672"/>
              <pc:sldLayoutMk cId="3141801512" sldId="2147483679"/>
              <ac:spMk id="26" creationId="{C6C21DE6-9802-7BAD-A81D-789DDEC5E36C}"/>
            </ac:spMkLst>
          </pc:spChg>
          <pc:spChg chg="add del mod">
            <ac:chgData name="Jordan Merritt" userId="7fb1c018-e61d-42e7-89e6-f31db63afb2c" providerId="ADAL" clId="{8BA75BE9-3615-401F-802A-F68A379162E4}" dt="2022-11-29T17:11:52.304" v="597" actId="478"/>
            <ac:spMkLst>
              <pc:docMk/>
              <pc:sldMasterMk cId="3614429538" sldId="2147483672"/>
              <pc:sldLayoutMk cId="3141801512" sldId="2147483679"/>
              <ac:spMk id="27" creationId="{449EA73B-A9C9-CA73-517F-79BEAE36E491}"/>
            </ac:spMkLst>
          </pc:spChg>
          <pc:spChg chg="add mod">
            <ac:chgData name="Jordan Merritt" userId="7fb1c018-e61d-42e7-89e6-f31db63afb2c" providerId="ADAL" clId="{8BA75BE9-3615-401F-802A-F68A379162E4}" dt="2022-11-29T17:14:13.637" v="628" actId="255"/>
            <ac:spMkLst>
              <pc:docMk/>
              <pc:sldMasterMk cId="3614429538" sldId="2147483672"/>
              <pc:sldLayoutMk cId="3141801512" sldId="2147483679"/>
              <ac:spMk id="28" creationId="{10BA5995-29F5-B7BA-5D05-AB650877449A}"/>
            </ac:spMkLst>
          </pc:spChg>
          <pc:spChg chg="add mod">
            <ac:chgData name="Jordan Merritt" userId="7fb1c018-e61d-42e7-89e6-f31db63afb2c" providerId="ADAL" clId="{8BA75BE9-3615-401F-802A-F68A379162E4}" dt="2022-11-29T17:14:27.260" v="630" actId="1076"/>
            <ac:spMkLst>
              <pc:docMk/>
              <pc:sldMasterMk cId="3614429538" sldId="2147483672"/>
              <pc:sldLayoutMk cId="3141801512" sldId="2147483679"/>
              <ac:spMk id="29" creationId="{B7C3A4EC-3A57-4441-351C-AACF6A2247CF}"/>
            </ac:spMkLst>
          </pc:spChg>
          <pc:spChg chg="add mod">
            <ac:chgData name="Jordan Merritt" userId="7fb1c018-e61d-42e7-89e6-f31db63afb2c" providerId="ADAL" clId="{8BA75BE9-3615-401F-802A-F68A379162E4}" dt="2022-11-29T17:15:17.794" v="641" actId="1076"/>
            <ac:spMkLst>
              <pc:docMk/>
              <pc:sldMasterMk cId="3614429538" sldId="2147483672"/>
              <pc:sldLayoutMk cId="3141801512" sldId="2147483679"/>
              <ac:spMk id="30" creationId="{A2B8D319-7208-B9C8-3434-2579B56D9C35}"/>
            </ac:spMkLst>
          </pc:spChg>
          <pc:spChg chg="add mod">
            <ac:chgData name="Jordan Merritt" userId="7fb1c018-e61d-42e7-89e6-f31db63afb2c" providerId="ADAL" clId="{8BA75BE9-3615-401F-802A-F68A379162E4}" dt="2022-11-29T17:32:05.827" v="1403" actId="1035"/>
            <ac:spMkLst>
              <pc:docMk/>
              <pc:sldMasterMk cId="3614429538" sldId="2147483672"/>
              <pc:sldLayoutMk cId="3141801512" sldId="2147483679"/>
              <ac:spMk id="31" creationId="{CEBAD921-989B-DF92-BF43-07E3C4FCB542}"/>
            </ac:spMkLst>
          </pc:spChg>
          <pc:spChg chg="add mod">
            <ac:chgData name="Jordan Merritt" userId="7fb1c018-e61d-42e7-89e6-f31db63afb2c" providerId="ADAL" clId="{8BA75BE9-3615-401F-802A-F68A379162E4}" dt="2022-11-29T17:15:00.359" v="638" actId="14100"/>
            <ac:spMkLst>
              <pc:docMk/>
              <pc:sldMasterMk cId="3614429538" sldId="2147483672"/>
              <pc:sldLayoutMk cId="3141801512" sldId="2147483679"/>
              <ac:spMk id="32" creationId="{2DB3935F-31AA-B4B6-A4FF-07E8AF275A57}"/>
            </ac:spMkLst>
          </pc:spChg>
          <pc:spChg chg="add mod">
            <ac:chgData name="Jordan Merritt" userId="7fb1c018-e61d-42e7-89e6-f31db63afb2c" providerId="ADAL" clId="{8BA75BE9-3615-401F-802A-F68A379162E4}" dt="2022-11-29T17:15:10.048" v="640" actId="1076"/>
            <ac:spMkLst>
              <pc:docMk/>
              <pc:sldMasterMk cId="3614429538" sldId="2147483672"/>
              <pc:sldLayoutMk cId="3141801512" sldId="2147483679"/>
              <ac:spMk id="33" creationId="{48AFA6A4-CEEA-75E7-5E71-A8F751026E0F}"/>
            </ac:spMkLst>
          </pc:spChg>
          <pc:picChg chg="add mod modCrop">
            <ac:chgData name="Jordan Merritt" userId="7fb1c018-e61d-42e7-89e6-f31db63afb2c" providerId="ADAL" clId="{8BA75BE9-3615-401F-802A-F68A379162E4}" dt="2022-11-29T17:11:03.888" v="578" actId="1036"/>
            <ac:picMkLst>
              <pc:docMk/>
              <pc:sldMasterMk cId="3614429538" sldId="2147483672"/>
              <pc:sldLayoutMk cId="3141801512" sldId="2147483679"/>
              <ac:picMk id="7" creationId="{22E267B6-3876-CD35-CD80-E8E80D037B59}"/>
            </ac:picMkLst>
          </pc:picChg>
          <pc:picChg chg="add del mod">
            <ac:chgData name="Jordan Merritt" userId="7fb1c018-e61d-42e7-89e6-f31db63afb2c" providerId="ADAL" clId="{8BA75BE9-3615-401F-802A-F68A379162E4}" dt="2022-11-29T16:30:09.086" v="22" actId="478"/>
            <ac:picMkLst>
              <pc:docMk/>
              <pc:sldMasterMk cId="3614429538" sldId="2147483672"/>
              <pc:sldLayoutMk cId="3141801512" sldId="2147483679"/>
              <ac:picMk id="9" creationId="{1CC2017C-BF73-8777-EE1A-25CC88395873}"/>
            </ac:picMkLst>
          </pc:picChg>
          <pc:picChg chg="add del mod">
            <ac:chgData name="Jordan Merritt" userId="7fb1c018-e61d-42e7-89e6-f31db63afb2c" providerId="ADAL" clId="{8BA75BE9-3615-401F-802A-F68A379162E4}" dt="2022-11-29T16:35:25.249" v="55" actId="478"/>
            <ac:picMkLst>
              <pc:docMk/>
              <pc:sldMasterMk cId="3614429538" sldId="2147483672"/>
              <pc:sldLayoutMk cId="3141801512" sldId="2147483679"/>
              <ac:picMk id="11" creationId="{B75B4A86-06E1-9DDA-F03B-87D3177BA7B4}"/>
            </ac:picMkLst>
          </pc:picChg>
          <pc:picChg chg="add del mod">
            <ac:chgData name="Jordan Merritt" userId="7fb1c018-e61d-42e7-89e6-f31db63afb2c" providerId="ADAL" clId="{8BA75BE9-3615-401F-802A-F68A379162E4}" dt="2022-11-29T16:53:35.958" v="238" actId="478"/>
            <ac:picMkLst>
              <pc:docMk/>
              <pc:sldMasterMk cId="3614429538" sldId="2147483672"/>
              <pc:sldLayoutMk cId="3141801512" sldId="2147483679"/>
              <ac:picMk id="13" creationId="{2C4BA7EB-A107-09EB-2170-6951652CF28E}"/>
            </ac:picMkLst>
          </pc:picChg>
          <pc:picChg chg="add mod ord">
            <ac:chgData name="Jordan Merritt" userId="7fb1c018-e61d-42e7-89e6-f31db63afb2c" providerId="ADAL" clId="{8BA75BE9-3615-401F-802A-F68A379162E4}" dt="2022-11-29T17:07:42.759" v="440" actId="1076"/>
            <ac:picMkLst>
              <pc:docMk/>
              <pc:sldMasterMk cId="3614429538" sldId="2147483672"/>
              <pc:sldLayoutMk cId="3141801512" sldId="2147483679"/>
              <ac:picMk id="15" creationId="{3C66EFFB-26C3-A812-591E-6C69574901AA}"/>
            </ac:picMkLst>
          </pc:picChg>
          <pc:picChg chg="add mod">
            <ac:chgData name="Jordan Merritt" userId="7fb1c018-e61d-42e7-89e6-f31db63afb2c" providerId="ADAL" clId="{8BA75BE9-3615-401F-802A-F68A379162E4}" dt="2022-11-29T16:53:40.865" v="239"/>
            <ac:picMkLst>
              <pc:docMk/>
              <pc:sldMasterMk cId="3614429538" sldId="2147483672"/>
              <pc:sldLayoutMk cId="3141801512" sldId="2147483679"/>
              <ac:picMk id="16" creationId="{6051EF4E-19CF-35C8-CCAE-20327F7B62D0}"/>
            </ac:picMkLst>
          </pc:picChg>
          <pc:cxnChg chg="add del mod">
            <ac:chgData name="Jordan Merritt" userId="7fb1c018-e61d-42e7-89e6-f31db63afb2c" providerId="ADAL" clId="{8BA75BE9-3615-401F-802A-F68A379162E4}" dt="2022-11-29T17:34:50.659" v="1408" actId="478"/>
            <ac:cxnSpMkLst>
              <pc:docMk/>
              <pc:sldMasterMk cId="3614429538" sldId="2147483672"/>
              <pc:sldLayoutMk cId="3141801512" sldId="2147483679"/>
              <ac:cxnSpMk id="34" creationId="{08AB15D2-6B7E-BD14-9444-E0D9C86D07E2}"/>
            </ac:cxnSpMkLst>
          </pc:cxnChg>
        </pc:sldLayoutChg>
        <pc:sldLayoutChg chg="del">
          <pc:chgData name="Jordan Merritt" userId="7fb1c018-e61d-42e7-89e6-f31db63afb2c" providerId="ADAL" clId="{8BA75BE9-3615-401F-802A-F68A379162E4}" dt="2022-11-29T17:35:55.114" v="1409" actId="2696"/>
          <pc:sldLayoutMkLst>
            <pc:docMk/>
            <pc:sldMasterMk cId="3614429538" sldId="2147483672"/>
            <pc:sldLayoutMk cId="3030419293" sldId="2147483680"/>
          </pc:sldLayoutMkLst>
        </pc:sldLayoutChg>
        <pc:sldLayoutChg chg="del">
          <pc:chgData name="Jordan Merritt" userId="7fb1c018-e61d-42e7-89e6-f31db63afb2c" providerId="ADAL" clId="{8BA75BE9-3615-401F-802A-F68A379162E4}" dt="2022-11-29T17:35:55.130" v="1410" actId="2696"/>
          <pc:sldLayoutMkLst>
            <pc:docMk/>
            <pc:sldMasterMk cId="3614429538" sldId="2147483672"/>
            <pc:sldLayoutMk cId="1705030475" sldId="2147483681"/>
          </pc:sldLayoutMkLst>
        </pc:sldLayoutChg>
        <pc:sldLayoutChg chg="del">
          <pc:chgData name="Jordan Merritt" userId="7fb1c018-e61d-42e7-89e6-f31db63afb2c" providerId="ADAL" clId="{8BA75BE9-3615-401F-802A-F68A379162E4}" dt="2022-11-29T17:35:55.146" v="1411" actId="2696"/>
          <pc:sldLayoutMkLst>
            <pc:docMk/>
            <pc:sldMasterMk cId="3614429538" sldId="2147483672"/>
            <pc:sldLayoutMk cId="239745399" sldId="2147483682"/>
          </pc:sldLayoutMkLst>
        </pc:sldLayoutChg>
        <pc:sldLayoutChg chg="del">
          <pc:chgData name="Jordan Merritt" userId="7fb1c018-e61d-42e7-89e6-f31db63afb2c" providerId="ADAL" clId="{8BA75BE9-3615-401F-802A-F68A379162E4}" dt="2022-11-29T17:35:55.146" v="1412" actId="2696"/>
          <pc:sldLayoutMkLst>
            <pc:docMk/>
            <pc:sldMasterMk cId="3614429538" sldId="2147483672"/>
            <pc:sldLayoutMk cId="1896276647" sldId="2147483683"/>
          </pc:sldLayoutMkLst>
        </pc:sldLayoutChg>
        <pc:sldLayoutChg chg="addSp delSp modSp add mod modTransition">
          <pc:chgData name="Jordan Merritt" userId="7fb1c018-e61d-42e7-89e6-f31db63afb2c" providerId="ADAL" clId="{8BA75BE9-3615-401F-802A-F68A379162E4}" dt="2022-11-29T17:37:51.029" v="1428" actId="6014"/>
          <pc:sldLayoutMkLst>
            <pc:docMk/>
            <pc:sldMasterMk cId="3614429538" sldId="2147483672"/>
            <pc:sldLayoutMk cId="1907941970" sldId="2147483684"/>
          </pc:sldLayoutMkLst>
          <pc:spChg chg="add del mod">
            <ac:chgData name="Jordan Merritt" userId="7fb1c018-e61d-42e7-89e6-f31db63afb2c" providerId="ADAL" clId="{8BA75BE9-3615-401F-802A-F68A379162E4}" dt="2022-11-29T16:56:52.164" v="274" actId="478"/>
            <ac:spMkLst>
              <pc:docMk/>
              <pc:sldMasterMk cId="3614429538" sldId="2147483672"/>
              <pc:sldLayoutMk cId="1907941970" sldId="2147483684"/>
              <ac:spMk id="2" creationId="{9C357E15-24AB-7274-F26E-12732D5167E9}"/>
            </ac:spMkLst>
          </pc:spChg>
          <pc:spChg chg="add del mod">
            <ac:chgData name="Jordan Merritt" userId="7fb1c018-e61d-42e7-89e6-f31db63afb2c" providerId="ADAL" clId="{8BA75BE9-3615-401F-802A-F68A379162E4}" dt="2022-11-29T17:07:08.673" v="438" actId="478"/>
            <ac:spMkLst>
              <pc:docMk/>
              <pc:sldMasterMk cId="3614429538" sldId="2147483672"/>
              <pc:sldLayoutMk cId="1907941970" sldId="2147483684"/>
              <ac:spMk id="3" creationId="{619F075A-7ABB-435E-C4F9-FD468B34E2E3}"/>
            </ac:spMkLst>
          </pc:spChg>
          <pc:spChg chg="add del mod">
            <ac:chgData name="Jordan Merritt" userId="7fb1c018-e61d-42e7-89e6-f31db63afb2c" providerId="ADAL" clId="{8BA75BE9-3615-401F-802A-F68A379162E4}" dt="2022-11-29T17:07:04.109" v="435" actId="478"/>
            <ac:spMkLst>
              <pc:docMk/>
              <pc:sldMasterMk cId="3614429538" sldId="2147483672"/>
              <pc:sldLayoutMk cId="1907941970" sldId="2147483684"/>
              <ac:spMk id="4" creationId="{05FBF9EF-2D81-5CA3-DF97-43FF4E387F66}"/>
            </ac:spMkLst>
          </pc:spChg>
          <pc:spChg chg="mod">
            <ac:chgData name="Jordan Merritt" userId="7fb1c018-e61d-42e7-89e6-f31db63afb2c" providerId="ADAL" clId="{8BA75BE9-3615-401F-802A-F68A379162E4}" dt="2022-11-29T16:49:54.806" v="127" actId="208"/>
            <ac:spMkLst>
              <pc:docMk/>
              <pc:sldMasterMk cId="3614429538" sldId="2147483672"/>
              <pc:sldLayoutMk cId="1907941970" sldId="2147483684"/>
              <ac:spMk id="5" creationId="{153C61D6-B1AC-C889-8C9A-9D0B4123AD58}"/>
            </ac:spMkLst>
          </pc:spChg>
          <pc:spChg chg="add del mod">
            <ac:chgData name="Jordan Merritt" userId="7fb1c018-e61d-42e7-89e6-f31db63afb2c" providerId="ADAL" clId="{8BA75BE9-3615-401F-802A-F68A379162E4}" dt="2022-11-29T17:07:06.571" v="437" actId="478"/>
            <ac:spMkLst>
              <pc:docMk/>
              <pc:sldMasterMk cId="3614429538" sldId="2147483672"/>
              <pc:sldLayoutMk cId="1907941970" sldId="2147483684"/>
              <ac:spMk id="6" creationId="{266DB240-1AFF-AC80-E91E-D09DF887CEB0}"/>
            </ac:spMkLst>
          </pc:spChg>
          <pc:spChg chg="add del mod">
            <ac:chgData name="Jordan Merritt" userId="7fb1c018-e61d-42e7-89e6-f31db63afb2c" providerId="ADAL" clId="{8BA75BE9-3615-401F-802A-F68A379162E4}" dt="2022-11-29T17:07:02.839" v="434" actId="478"/>
            <ac:spMkLst>
              <pc:docMk/>
              <pc:sldMasterMk cId="3614429538" sldId="2147483672"/>
              <pc:sldLayoutMk cId="1907941970" sldId="2147483684"/>
              <ac:spMk id="8" creationId="{EEA0C5CA-F72B-7835-04DC-C9BCD73BBAF4}"/>
            </ac:spMkLst>
          </pc:spChg>
          <pc:spChg chg="add mod">
            <ac:chgData name="Jordan Merritt" userId="7fb1c018-e61d-42e7-89e6-f31db63afb2c" providerId="ADAL" clId="{8BA75BE9-3615-401F-802A-F68A379162E4}" dt="2022-11-29T17:16:27.893" v="644" actId="14100"/>
            <ac:spMkLst>
              <pc:docMk/>
              <pc:sldMasterMk cId="3614429538" sldId="2147483672"/>
              <pc:sldLayoutMk cId="1907941970" sldId="2147483684"/>
              <ac:spMk id="9" creationId="{4F2F1210-567B-9349-E36A-AFB3DC89BF22}"/>
            </ac:spMkLst>
          </pc:spChg>
          <pc:spChg chg="add mod">
            <ac:chgData name="Jordan Merritt" userId="7fb1c018-e61d-42e7-89e6-f31db63afb2c" providerId="ADAL" clId="{8BA75BE9-3615-401F-802A-F68A379162E4}" dt="2022-11-29T17:16:27.893" v="644" actId="14100"/>
            <ac:spMkLst>
              <pc:docMk/>
              <pc:sldMasterMk cId="3614429538" sldId="2147483672"/>
              <pc:sldLayoutMk cId="1907941970" sldId="2147483684"/>
              <ac:spMk id="10" creationId="{5319567B-8890-21CF-F312-52AF7B59E313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2" creationId="{6EC9AE03-E887-2FFF-2544-640CE3A875A7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4" creationId="{177D80ED-99AD-94B6-A0AE-5057278E688D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6" creationId="{FB975A05-4328-7F56-C81F-258AB6977178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7" creationId="{24F7647C-9EA9-DA6E-D67B-4112AD24988B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8" creationId="{49A0D54B-90D1-198E-AD70-AEE179069FF8}"/>
            </ac:spMkLst>
          </pc:spChg>
          <pc:spChg chg="add mod">
            <ac:chgData name="Jordan Merritt" userId="7fb1c018-e61d-42e7-89e6-f31db63afb2c" providerId="ADAL" clId="{8BA75BE9-3615-401F-802A-F68A379162E4}" dt="2022-11-29T17:31:32.779" v="1394" actId="113"/>
            <ac:spMkLst>
              <pc:docMk/>
              <pc:sldMasterMk cId="3614429538" sldId="2147483672"/>
              <pc:sldLayoutMk cId="1907941970" sldId="2147483684"/>
              <ac:spMk id="19" creationId="{3DF68F2B-27E5-EE5B-688A-82365D60B7A7}"/>
            </ac:spMkLst>
          </pc:spChg>
          <pc:spChg chg="add mod">
            <ac:chgData name="Jordan Merritt" userId="7fb1c018-e61d-42e7-89e6-f31db63afb2c" providerId="ADAL" clId="{8BA75BE9-3615-401F-802A-F68A379162E4}" dt="2022-11-29T17:15:33.220" v="642"/>
            <ac:spMkLst>
              <pc:docMk/>
              <pc:sldMasterMk cId="3614429538" sldId="2147483672"/>
              <pc:sldLayoutMk cId="1907941970" sldId="2147483684"/>
              <ac:spMk id="21" creationId="{D4DDE9C4-7530-04A0-C153-42E12AF30E8F}"/>
            </ac:spMkLst>
          </pc:spChg>
          <pc:spChg chg="add mod">
            <ac:chgData name="Jordan Merritt" userId="7fb1c018-e61d-42e7-89e6-f31db63afb2c" providerId="ADAL" clId="{8BA75BE9-3615-401F-802A-F68A379162E4}" dt="2022-11-29T17:15:33.220" v="642"/>
            <ac:spMkLst>
              <pc:docMk/>
              <pc:sldMasterMk cId="3614429538" sldId="2147483672"/>
              <pc:sldLayoutMk cId="1907941970" sldId="2147483684"/>
              <ac:spMk id="22" creationId="{6CEA5FE3-BFCE-1B3A-CCBF-7353860513C7}"/>
            </ac:spMkLst>
          </pc:spChg>
          <pc:spChg chg="add mod">
            <ac:chgData name="Jordan Merritt" userId="7fb1c018-e61d-42e7-89e6-f31db63afb2c" providerId="ADAL" clId="{8BA75BE9-3615-401F-802A-F68A379162E4}" dt="2022-11-29T17:15:33.220" v="642"/>
            <ac:spMkLst>
              <pc:docMk/>
              <pc:sldMasterMk cId="3614429538" sldId="2147483672"/>
              <pc:sldLayoutMk cId="1907941970" sldId="2147483684"/>
              <ac:spMk id="23" creationId="{B3818679-D59C-89D0-5A6E-8B83C30D8763}"/>
            </ac:spMkLst>
          </pc:spChg>
          <pc:spChg chg="add mod">
            <ac:chgData name="Jordan Merritt" userId="7fb1c018-e61d-42e7-89e6-f31db63afb2c" providerId="ADAL" clId="{8BA75BE9-3615-401F-802A-F68A379162E4}" dt="2022-11-29T17:31:56.966" v="1399" actId="1035"/>
            <ac:spMkLst>
              <pc:docMk/>
              <pc:sldMasterMk cId="3614429538" sldId="2147483672"/>
              <pc:sldLayoutMk cId="1907941970" sldId="2147483684"/>
              <ac:spMk id="24" creationId="{6214410B-CC70-6271-3405-288F02A8249F}"/>
            </ac:spMkLst>
          </pc:spChg>
          <pc:spChg chg="add mod">
            <ac:chgData name="Jordan Merritt" userId="7fb1c018-e61d-42e7-89e6-f31db63afb2c" providerId="ADAL" clId="{8BA75BE9-3615-401F-802A-F68A379162E4}" dt="2022-11-29T17:15:33.220" v="642"/>
            <ac:spMkLst>
              <pc:docMk/>
              <pc:sldMasterMk cId="3614429538" sldId="2147483672"/>
              <pc:sldLayoutMk cId="1907941970" sldId="2147483684"/>
              <ac:spMk id="25" creationId="{B31F29EA-10DA-2A45-FA67-7F2D3E5C77E7}"/>
            </ac:spMkLst>
          </pc:spChg>
          <pc:spChg chg="add mod">
            <ac:chgData name="Jordan Merritt" userId="7fb1c018-e61d-42e7-89e6-f31db63afb2c" providerId="ADAL" clId="{8BA75BE9-3615-401F-802A-F68A379162E4}" dt="2022-11-29T17:15:33.220" v="642"/>
            <ac:spMkLst>
              <pc:docMk/>
              <pc:sldMasterMk cId="3614429538" sldId="2147483672"/>
              <pc:sldLayoutMk cId="1907941970" sldId="2147483684"/>
              <ac:spMk id="26" creationId="{39F46472-279F-1E55-8DC5-1C5CAD9C2F9B}"/>
            </ac:spMkLst>
          </pc:spChg>
          <pc:picChg chg="del">
            <ac:chgData name="Jordan Merritt" userId="7fb1c018-e61d-42e7-89e6-f31db63afb2c" providerId="ADAL" clId="{8BA75BE9-3615-401F-802A-F68A379162E4}" dt="2022-11-29T17:12:34.246" v="602" actId="478"/>
            <ac:picMkLst>
              <pc:docMk/>
              <pc:sldMasterMk cId="3614429538" sldId="2147483672"/>
              <pc:sldLayoutMk cId="1907941970" sldId="2147483684"/>
              <ac:picMk id="7" creationId="{22E267B6-3876-CD35-CD80-E8E80D037B59}"/>
            </ac:picMkLst>
          </pc:picChg>
          <pc:picChg chg="mod">
            <ac:chgData name="Jordan Merritt" userId="7fb1c018-e61d-42e7-89e6-f31db63afb2c" providerId="ADAL" clId="{8BA75BE9-3615-401F-802A-F68A379162E4}" dt="2022-11-29T17:16:13.578" v="643" actId="14100"/>
            <ac:picMkLst>
              <pc:docMk/>
              <pc:sldMasterMk cId="3614429538" sldId="2147483672"/>
              <pc:sldLayoutMk cId="1907941970" sldId="2147483684"/>
              <ac:picMk id="11" creationId="{B75B4A86-06E1-9DDA-F03B-87D3177BA7B4}"/>
            </ac:picMkLst>
          </pc:picChg>
          <pc:picChg chg="mod">
            <ac:chgData name="Jordan Merritt" userId="7fb1c018-e61d-42e7-89e6-f31db63afb2c" providerId="ADAL" clId="{8BA75BE9-3615-401F-802A-F68A379162E4}" dt="2022-11-29T16:39:16.231" v="88" actId="1076"/>
            <ac:picMkLst>
              <pc:docMk/>
              <pc:sldMasterMk cId="3614429538" sldId="2147483672"/>
              <pc:sldLayoutMk cId="1907941970" sldId="2147483684"/>
              <ac:picMk id="13" creationId="{2C4BA7EB-A107-09EB-2170-6951652CF28E}"/>
            </ac:picMkLst>
          </pc:picChg>
          <pc:picChg chg="add del">
            <ac:chgData name="Jordan Merritt" userId="7fb1c018-e61d-42e7-89e6-f31db63afb2c" providerId="ADAL" clId="{8BA75BE9-3615-401F-802A-F68A379162E4}" dt="2022-11-29T16:36:34.787" v="59" actId="478"/>
            <ac:picMkLst>
              <pc:docMk/>
              <pc:sldMasterMk cId="3614429538" sldId="2147483672"/>
              <pc:sldLayoutMk cId="1907941970" sldId="2147483684"/>
              <ac:picMk id="15" creationId="{3C66EFFB-26C3-A812-591E-6C69574901AA}"/>
            </ac:picMkLst>
          </pc:picChg>
          <pc:picChg chg="add mod">
            <ac:chgData name="Jordan Merritt" userId="7fb1c018-e61d-42e7-89e6-f31db63afb2c" providerId="ADAL" clId="{8BA75BE9-3615-401F-802A-F68A379162E4}" dt="2022-11-29T17:12:39.655" v="603"/>
            <ac:picMkLst>
              <pc:docMk/>
              <pc:sldMasterMk cId="3614429538" sldId="2147483672"/>
              <pc:sldLayoutMk cId="1907941970" sldId="2147483684"/>
              <ac:picMk id="20" creationId="{63A9F008-76D8-489C-DD07-8B14CC18FC83}"/>
            </ac:picMkLst>
          </pc:picChg>
        </pc:sldLayoutChg>
        <pc:sldLayoutChg chg="addSp modSp add mod modTransition">
          <pc:chgData name="Jordan Merritt" userId="7fb1c018-e61d-42e7-89e6-f31db63afb2c" providerId="ADAL" clId="{8BA75BE9-3615-401F-802A-F68A379162E4}" dt="2022-11-29T17:37:38.721" v="1426" actId="6014"/>
          <pc:sldLayoutMkLst>
            <pc:docMk/>
            <pc:sldMasterMk cId="3614429538" sldId="2147483672"/>
            <pc:sldLayoutMk cId="3038729976" sldId="2147483685"/>
          </pc:sldLayoutMkLst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1" creationId="{B1464B1F-F1B6-6F6C-F27F-7C796EAC8AB4}"/>
            </ac:spMkLst>
          </pc:spChg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2" creationId="{8395C29C-1595-C9B9-C1FF-2925FA4E0968}"/>
            </ac:spMkLst>
          </pc:spChg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3" creationId="{C5DB8001-8977-EA0D-4928-121925EE733B}"/>
            </ac:spMkLst>
          </pc:spChg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4" creationId="{4E91DD36-4BC9-7183-F2FF-B3D3525B9D9C}"/>
            </ac:spMkLst>
          </pc:spChg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5" creationId="{F3349D78-2F59-E166-D1FB-CDF18B8D42FB}"/>
            </ac:spMkLst>
          </pc:spChg>
          <pc:spChg chg="mod">
            <ac:chgData name="Jordan Merritt" userId="7fb1c018-e61d-42e7-89e6-f31db63afb2c" providerId="ADAL" clId="{8BA75BE9-3615-401F-802A-F68A379162E4}" dt="2022-11-29T17:31:23.839" v="1393" actId="113"/>
            <ac:spMkLst>
              <pc:docMk/>
              <pc:sldMasterMk cId="3614429538" sldId="2147483672"/>
              <pc:sldLayoutMk cId="3038729976" sldId="2147483685"/>
              <ac:spMk id="26" creationId="{C6C21DE6-9802-7BAD-A81D-789DDEC5E36C}"/>
            </ac:spMkLst>
          </pc:spChg>
          <pc:spChg chg="mod">
            <ac:chgData name="Jordan Merritt" userId="7fb1c018-e61d-42e7-89e6-f31db63afb2c" providerId="ADAL" clId="{8BA75BE9-3615-401F-802A-F68A379162E4}" dt="2022-11-29T17:32:01.655" v="1401" actId="1035"/>
            <ac:spMkLst>
              <pc:docMk/>
              <pc:sldMasterMk cId="3614429538" sldId="2147483672"/>
              <pc:sldLayoutMk cId="3038729976" sldId="2147483685"/>
              <ac:spMk id="31" creationId="{CEBAD921-989B-DF92-BF43-07E3C4FCB542}"/>
            </ac:spMkLst>
          </pc:spChg>
          <pc:cxnChg chg="add mod">
            <ac:chgData name="Jordan Merritt" userId="7fb1c018-e61d-42e7-89e6-f31db63afb2c" providerId="ADAL" clId="{8BA75BE9-3615-401F-802A-F68A379162E4}" dt="2022-11-29T17:20:33.568" v="872"/>
            <ac:cxnSpMkLst>
              <pc:docMk/>
              <pc:sldMasterMk cId="3614429538" sldId="2147483672"/>
              <pc:sldLayoutMk cId="3038729976" sldId="2147483685"/>
              <ac:cxnSpMk id="2" creationId="{B2D11A52-7624-8C04-74D7-562A363358CA}"/>
            </ac:cxnSpMkLst>
          </pc:cxnChg>
        </pc:sldLayoutChg>
        <pc:sldLayoutChg chg="addSp modSp add mod modTransition">
          <pc:chgData name="Jordan Merritt" userId="7fb1c018-e61d-42e7-89e6-f31db63afb2c" providerId="ADAL" clId="{8BA75BE9-3615-401F-802A-F68A379162E4}" dt="2022-11-29T17:37:59.151" v="1429" actId="6014"/>
          <pc:sldLayoutMkLst>
            <pc:docMk/>
            <pc:sldMasterMk cId="3614429538" sldId="2147483672"/>
            <pc:sldLayoutMk cId="2974008693" sldId="2147483686"/>
          </pc:sldLayoutMkLst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2" creationId="{6EC9AE03-E887-2FFF-2544-640CE3A875A7}"/>
            </ac:spMkLst>
          </pc:spChg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4" creationId="{177D80ED-99AD-94B6-A0AE-5057278E688D}"/>
            </ac:spMkLst>
          </pc:spChg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6" creationId="{FB975A05-4328-7F56-C81F-258AB6977178}"/>
            </ac:spMkLst>
          </pc:spChg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7" creationId="{24F7647C-9EA9-DA6E-D67B-4112AD24988B}"/>
            </ac:spMkLst>
          </pc:spChg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8" creationId="{49A0D54B-90D1-198E-AD70-AEE179069FF8}"/>
            </ac:spMkLst>
          </pc:spChg>
          <pc:spChg chg="mod">
            <ac:chgData name="Jordan Merritt" userId="7fb1c018-e61d-42e7-89e6-f31db63afb2c" providerId="ADAL" clId="{8BA75BE9-3615-401F-802A-F68A379162E4}" dt="2022-11-29T17:31:40.598" v="1395" actId="113"/>
            <ac:spMkLst>
              <pc:docMk/>
              <pc:sldMasterMk cId="3614429538" sldId="2147483672"/>
              <pc:sldLayoutMk cId="2974008693" sldId="2147483686"/>
              <ac:spMk id="19" creationId="{3DF68F2B-27E5-EE5B-688A-82365D60B7A7}"/>
            </ac:spMkLst>
          </pc:spChg>
          <pc:spChg chg="mod">
            <ac:chgData name="Jordan Merritt" userId="7fb1c018-e61d-42e7-89e6-f31db63afb2c" providerId="ADAL" clId="{8BA75BE9-3615-401F-802A-F68A379162E4}" dt="2022-11-29T17:31:45.145" v="1397" actId="1035"/>
            <ac:spMkLst>
              <pc:docMk/>
              <pc:sldMasterMk cId="3614429538" sldId="2147483672"/>
              <pc:sldLayoutMk cId="2974008693" sldId="2147483686"/>
              <ac:spMk id="24" creationId="{6214410B-CC70-6271-3405-288F02A8249F}"/>
            </ac:spMkLst>
          </pc:spChg>
          <pc:cxnChg chg="add mod">
            <ac:chgData name="Jordan Merritt" userId="7fb1c018-e61d-42e7-89e6-f31db63afb2c" providerId="ADAL" clId="{8BA75BE9-3615-401F-802A-F68A379162E4}" dt="2022-11-29T17:20:51.879" v="874"/>
            <ac:cxnSpMkLst>
              <pc:docMk/>
              <pc:sldMasterMk cId="3614429538" sldId="2147483672"/>
              <pc:sldLayoutMk cId="2974008693" sldId="2147483686"/>
              <ac:cxnSpMk id="2" creationId="{DE419DE9-3F5C-6440-3DF7-724962A64FD4}"/>
            </ac:cxnSpMkLst>
          </pc:cxnChg>
        </pc:sldLayoutChg>
        <pc:sldLayoutChg chg="delSp modSp add del mod modTransition">
          <pc:chgData name="Jordan Merritt" userId="7fb1c018-e61d-42e7-89e6-f31db63afb2c" providerId="ADAL" clId="{8BA75BE9-3615-401F-802A-F68A379162E4}" dt="2022-11-29T17:22:02.405" v="889" actId="2696"/>
          <pc:sldLayoutMkLst>
            <pc:docMk/>
            <pc:sldMasterMk cId="3614429538" sldId="2147483672"/>
            <pc:sldLayoutMk cId="456746517" sldId="2147483687"/>
          </pc:sldLayoutMkLst>
          <pc:spChg chg="mod">
            <ac:chgData name="Jordan Merritt" userId="7fb1c018-e61d-42e7-89e6-f31db63afb2c" providerId="ADAL" clId="{8BA75BE9-3615-401F-802A-F68A379162E4}" dt="2022-11-29T17:21:38.589" v="877" actId="208"/>
            <ac:spMkLst>
              <pc:docMk/>
              <pc:sldMasterMk cId="3614429538" sldId="2147483672"/>
              <pc:sldLayoutMk cId="456746517" sldId="2147483687"/>
              <ac:spMk id="12" creationId="{6EC9AE03-E887-2FFF-2544-640CE3A875A7}"/>
            </ac:spMkLst>
          </pc:spChg>
          <pc:spChg chg="mod">
            <ac:chgData name="Jordan Merritt" userId="7fb1c018-e61d-42e7-89e6-f31db63afb2c" providerId="ADAL" clId="{8BA75BE9-3615-401F-802A-F68A379162E4}" dt="2022-11-29T17:21:48.341" v="883" actId="207"/>
            <ac:spMkLst>
              <pc:docMk/>
              <pc:sldMasterMk cId="3614429538" sldId="2147483672"/>
              <pc:sldLayoutMk cId="456746517" sldId="2147483687"/>
              <ac:spMk id="14" creationId="{177D80ED-99AD-94B6-A0AE-5057278E688D}"/>
            </ac:spMkLst>
          </pc:spChg>
          <pc:spChg chg="mod">
            <ac:chgData name="Jordan Merritt" userId="7fb1c018-e61d-42e7-89e6-f31db63afb2c" providerId="ADAL" clId="{8BA75BE9-3615-401F-802A-F68A379162E4}" dt="2022-11-29T17:21:45.769" v="881" actId="207"/>
            <ac:spMkLst>
              <pc:docMk/>
              <pc:sldMasterMk cId="3614429538" sldId="2147483672"/>
              <pc:sldLayoutMk cId="456746517" sldId="2147483687"/>
              <ac:spMk id="16" creationId="{FB975A05-4328-7F56-C81F-258AB6977178}"/>
            </ac:spMkLst>
          </pc:spChg>
          <pc:spChg chg="mod">
            <ac:chgData name="Jordan Merritt" userId="7fb1c018-e61d-42e7-89e6-f31db63afb2c" providerId="ADAL" clId="{8BA75BE9-3615-401F-802A-F68A379162E4}" dt="2022-11-29T17:21:51.492" v="885" actId="207"/>
            <ac:spMkLst>
              <pc:docMk/>
              <pc:sldMasterMk cId="3614429538" sldId="2147483672"/>
              <pc:sldLayoutMk cId="456746517" sldId="2147483687"/>
              <ac:spMk id="17" creationId="{24F7647C-9EA9-DA6E-D67B-4112AD24988B}"/>
            </ac:spMkLst>
          </pc:spChg>
          <pc:spChg chg="mod">
            <ac:chgData name="Jordan Merritt" userId="7fb1c018-e61d-42e7-89e6-f31db63afb2c" providerId="ADAL" clId="{8BA75BE9-3615-401F-802A-F68A379162E4}" dt="2022-11-29T17:21:54.424" v="887" actId="207"/>
            <ac:spMkLst>
              <pc:docMk/>
              <pc:sldMasterMk cId="3614429538" sldId="2147483672"/>
              <pc:sldLayoutMk cId="456746517" sldId="2147483687"/>
              <ac:spMk id="18" creationId="{49A0D54B-90D1-198E-AD70-AEE179069FF8}"/>
            </ac:spMkLst>
          </pc:spChg>
          <pc:spChg chg="mod">
            <ac:chgData name="Jordan Merritt" userId="7fb1c018-e61d-42e7-89e6-f31db63afb2c" providerId="ADAL" clId="{8BA75BE9-3615-401F-802A-F68A379162E4}" dt="2022-11-29T17:21:43.222" v="879" actId="207"/>
            <ac:spMkLst>
              <pc:docMk/>
              <pc:sldMasterMk cId="3614429538" sldId="2147483672"/>
              <pc:sldLayoutMk cId="456746517" sldId="2147483687"/>
              <ac:spMk id="19" creationId="{3DF68F2B-27E5-EE5B-688A-82365D60B7A7}"/>
            </ac:spMkLst>
          </pc:spChg>
          <pc:cxnChg chg="del">
            <ac:chgData name="Jordan Merritt" userId="7fb1c018-e61d-42e7-89e6-f31db63afb2c" providerId="ADAL" clId="{8BA75BE9-3615-401F-802A-F68A379162E4}" dt="2022-11-29T17:21:59.206" v="888" actId="478"/>
            <ac:cxnSpMkLst>
              <pc:docMk/>
              <pc:sldMasterMk cId="3614429538" sldId="2147483672"/>
              <pc:sldLayoutMk cId="456746517" sldId="2147483687"/>
              <ac:cxnSpMk id="2" creationId="{DE419DE9-3F5C-6440-3DF7-724962A64FD4}"/>
            </ac:cxnSpMkLst>
          </pc:cxnChg>
        </pc:sldLayoutChg>
        <pc:sldLayoutChg chg="modSp add del mod modTransition setBg">
          <pc:chgData name="Jordan Merritt" userId="7fb1c018-e61d-42e7-89e6-f31db63afb2c" providerId="ADAL" clId="{8BA75BE9-3615-401F-802A-F68A379162E4}" dt="2022-11-29T17:24:54.278" v="906" actId="2696"/>
          <pc:sldLayoutMkLst>
            <pc:docMk/>
            <pc:sldMasterMk cId="3614429538" sldId="2147483672"/>
            <pc:sldLayoutMk cId="3251946804" sldId="2147483687"/>
          </pc:sldLayoutMkLst>
          <pc:spChg chg="mod">
            <ac:chgData name="Jordan Merritt" userId="7fb1c018-e61d-42e7-89e6-f31db63afb2c" providerId="ADAL" clId="{8BA75BE9-3615-401F-802A-F68A379162E4}" dt="2022-11-29T17:23:01.686" v="892" actId="1076"/>
            <ac:spMkLst>
              <pc:docMk/>
              <pc:sldMasterMk cId="3614429538" sldId="2147483672"/>
              <pc:sldLayoutMk cId="3251946804" sldId="2147483687"/>
              <ac:spMk id="30" creationId="{A2B8D319-7208-B9C8-3434-2579B56D9C35}"/>
            </ac:spMkLst>
          </pc:spChg>
        </pc:sldLayoutChg>
        <pc:sldLayoutChg chg="modSp add del mod ord modTransition setBg">
          <pc:chgData name="Jordan Merritt" userId="7fb1c018-e61d-42e7-89e6-f31db63afb2c" providerId="ADAL" clId="{8BA75BE9-3615-401F-802A-F68A379162E4}" dt="2022-11-29T17:30:19.648" v="1386" actId="2696"/>
          <pc:sldLayoutMkLst>
            <pc:docMk/>
            <pc:sldMasterMk cId="3614429538" sldId="2147483672"/>
            <pc:sldLayoutMk cId="3654157569" sldId="2147483687"/>
          </pc:sldLayoutMkLst>
          <pc:spChg chg="mod">
            <ac:chgData name="Jordan Merritt" userId="7fb1c018-e61d-42e7-89e6-f31db63afb2c" providerId="ADAL" clId="{8BA75BE9-3615-401F-802A-F68A379162E4}" dt="2022-11-29T17:28:12.538" v="1183" actId="207"/>
            <ac:spMkLst>
              <pc:docMk/>
              <pc:sldMasterMk cId="3614429538" sldId="2147483672"/>
              <pc:sldLayoutMk cId="3654157569" sldId="2147483687"/>
              <ac:spMk id="5" creationId="{153C61D6-B1AC-C889-8C9A-9D0B4123AD58}"/>
            </ac:spMkLst>
          </pc:spChg>
          <pc:spChg chg="mod">
            <ac:chgData name="Jordan Merritt" userId="7fb1c018-e61d-42e7-89e6-f31db63afb2c" providerId="ADAL" clId="{8BA75BE9-3615-401F-802A-F68A379162E4}" dt="2022-11-29T17:28:17.091" v="1185" actId="207"/>
            <ac:spMkLst>
              <pc:docMk/>
              <pc:sldMasterMk cId="3614429538" sldId="2147483672"/>
              <pc:sldLayoutMk cId="3654157569" sldId="2147483687"/>
              <ac:spMk id="21" creationId="{B1464B1F-F1B6-6F6C-F27F-7C796EAC8AB4}"/>
            </ac:spMkLst>
          </pc:spChg>
          <pc:spChg chg="mod">
            <ac:chgData name="Jordan Merritt" userId="7fb1c018-e61d-42e7-89e6-f31db63afb2c" providerId="ADAL" clId="{8BA75BE9-3615-401F-802A-F68A379162E4}" dt="2022-11-29T17:28:25.379" v="1191" actId="207"/>
            <ac:spMkLst>
              <pc:docMk/>
              <pc:sldMasterMk cId="3614429538" sldId="2147483672"/>
              <pc:sldLayoutMk cId="3654157569" sldId="2147483687"/>
              <ac:spMk id="22" creationId="{8395C29C-1595-C9B9-C1FF-2925FA4E0968}"/>
            </ac:spMkLst>
          </pc:spChg>
          <pc:spChg chg="mod">
            <ac:chgData name="Jordan Merritt" userId="7fb1c018-e61d-42e7-89e6-f31db63afb2c" providerId="ADAL" clId="{8BA75BE9-3615-401F-802A-F68A379162E4}" dt="2022-11-29T17:28:22.669" v="1189" actId="207"/>
            <ac:spMkLst>
              <pc:docMk/>
              <pc:sldMasterMk cId="3614429538" sldId="2147483672"/>
              <pc:sldLayoutMk cId="3654157569" sldId="2147483687"/>
              <ac:spMk id="23" creationId="{C5DB8001-8977-EA0D-4928-121925EE733B}"/>
            </ac:spMkLst>
          </pc:spChg>
          <pc:spChg chg="mod">
            <ac:chgData name="Jordan Merritt" userId="7fb1c018-e61d-42e7-89e6-f31db63afb2c" providerId="ADAL" clId="{8BA75BE9-3615-401F-802A-F68A379162E4}" dt="2022-11-29T17:28:28.187" v="1193" actId="207"/>
            <ac:spMkLst>
              <pc:docMk/>
              <pc:sldMasterMk cId="3614429538" sldId="2147483672"/>
              <pc:sldLayoutMk cId="3654157569" sldId="2147483687"/>
              <ac:spMk id="24" creationId="{4E91DD36-4BC9-7183-F2FF-B3D3525B9D9C}"/>
            </ac:spMkLst>
          </pc:spChg>
          <pc:spChg chg="mod">
            <ac:chgData name="Jordan Merritt" userId="7fb1c018-e61d-42e7-89e6-f31db63afb2c" providerId="ADAL" clId="{8BA75BE9-3615-401F-802A-F68A379162E4}" dt="2022-11-29T17:28:30.778" v="1195" actId="207"/>
            <ac:spMkLst>
              <pc:docMk/>
              <pc:sldMasterMk cId="3614429538" sldId="2147483672"/>
              <pc:sldLayoutMk cId="3654157569" sldId="2147483687"/>
              <ac:spMk id="25" creationId="{F3349D78-2F59-E166-D1FB-CDF18B8D42FB}"/>
            </ac:spMkLst>
          </pc:spChg>
          <pc:spChg chg="mod">
            <ac:chgData name="Jordan Merritt" userId="7fb1c018-e61d-42e7-89e6-f31db63afb2c" providerId="ADAL" clId="{8BA75BE9-3615-401F-802A-F68A379162E4}" dt="2022-11-29T17:28:19.813" v="1187" actId="207"/>
            <ac:spMkLst>
              <pc:docMk/>
              <pc:sldMasterMk cId="3614429538" sldId="2147483672"/>
              <pc:sldLayoutMk cId="3654157569" sldId="2147483687"/>
              <ac:spMk id="26" creationId="{C6C21DE6-9802-7BAD-A81D-789DDEC5E36C}"/>
            </ac:spMkLst>
          </pc:spChg>
        </pc:sldLayoutChg>
      </pc:sldMasterChg>
    </pc:docChg>
  </pc:docChgLst>
  <pc:docChgLst>
    <pc:chgData name="Jordan Merritt" userId="7fb1c018-e61d-42e7-89e6-f31db63afb2c" providerId="ADAL" clId="{36868AE2-8D19-4A72-8C74-60C62BFBE991}"/>
    <pc:docChg chg="undo custSel addSld delSld modSld modMainMaster">
      <pc:chgData name="Jordan Merritt" userId="7fb1c018-e61d-42e7-89e6-f31db63afb2c" providerId="ADAL" clId="{36868AE2-8D19-4A72-8C74-60C62BFBE991}" dt="2022-11-29T20:45:18.069" v="41" actId="6014"/>
      <pc:docMkLst>
        <pc:docMk/>
      </pc:docMkLst>
      <pc:sldChg chg="addSp delSp modSp new mod">
        <pc:chgData name="Jordan Merritt" userId="7fb1c018-e61d-42e7-89e6-f31db63afb2c" providerId="ADAL" clId="{36868AE2-8D19-4A72-8C74-60C62BFBE991}" dt="2022-11-29T20:36:04.817" v="13" actId="478"/>
        <pc:sldMkLst>
          <pc:docMk/>
          <pc:sldMk cId="233137550" sldId="256"/>
        </pc:sldMkLst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4" creationId="{08106A0A-698D-AC1D-96EA-C996857DEA23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5" creationId="{C5A6CED0-47F1-D539-122D-41CEAB4DB0E7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6" creationId="{13D6A035-40A5-D8A2-9605-365229D19FD0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7" creationId="{D3B8E586-BC0F-5808-15F1-6796CEBC57CF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8" creationId="{E342D943-0721-5A68-9310-814B427DA10D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9" creationId="{E80D5867-D609-CE26-49AE-E3FC4005E786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0" creationId="{07172517-FE56-4993-013E-D05C9E6EE96F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1" creationId="{7D8DBEFF-1106-9E46-3034-C52921BB3E26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2" creationId="{A2104735-A2A0-7176-EF99-B66149C16115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3" creationId="{9AA10919-F8A3-EF2F-0086-7BFAADD72F59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4" creationId="{825962DF-62B5-CDE8-E819-A750D873F588}"/>
          </ac:spMkLst>
        </pc:spChg>
        <pc:spChg chg="add mod">
          <ac:chgData name="Jordan Merritt" userId="7fb1c018-e61d-42e7-89e6-f31db63afb2c" providerId="ADAL" clId="{36868AE2-8D19-4A72-8C74-60C62BFBE991}" dt="2022-11-29T18:47:48.170" v="7"/>
          <ac:spMkLst>
            <pc:docMk/>
            <pc:sldMk cId="233137550" sldId="256"/>
            <ac:spMk id="15" creationId="{3112B2E2-DED0-63A6-8482-B4BF86392BC3}"/>
          </ac:spMkLst>
        </pc:spChg>
        <pc:picChg chg="add del mod">
          <ac:chgData name="Jordan Merritt" userId="7fb1c018-e61d-42e7-89e6-f31db63afb2c" providerId="ADAL" clId="{36868AE2-8D19-4A72-8C74-60C62BFBE991}" dt="2022-11-29T20:36:04.817" v="13" actId="478"/>
          <ac:picMkLst>
            <pc:docMk/>
            <pc:sldMk cId="233137550" sldId="256"/>
            <ac:picMk id="17" creationId="{C0E2BCF3-BA7A-D6CD-B491-B54106D888AA}"/>
          </ac:picMkLst>
        </pc:picChg>
      </pc:sldChg>
      <pc:sldChg chg="del">
        <pc:chgData name="Jordan Merritt" userId="7fb1c018-e61d-42e7-89e6-f31db63afb2c" providerId="ADAL" clId="{36868AE2-8D19-4A72-8C74-60C62BFBE991}" dt="2022-11-29T18:47:04.269" v="1" actId="47"/>
        <pc:sldMkLst>
          <pc:docMk/>
          <pc:sldMk cId="2624488176" sldId="256"/>
        </pc:sldMkLst>
      </pc:sldChg>
      <pc:sldChg chg="del">
        <pc:chgData name="Jordan Merritt" userId="7fb1c018-e61d-42e7-89e6-f31db63afb2c" providerId="ADAL" clId="{36868AE2-8D19-4A72-8C74-60C62BFBE991}" dt="2022-11-29T18:47:04.269" v="1" actId="47"/>
        <pc:sldMkLst>
          <pc:docMk/>
          <pc:sldMk cId="1480941722" sldId="257"/>
        </pc:sldMkLst>
      </pc:sldChg>
      <pc:sldChg chg="new del">
        <pc:chgData name="Jordan Merritt" userId="7fb1c018-e61d-42e7-89e6-f31db63afb2c" providerId="ADAL" clId="{36868AE2-8D19-4A72-8C74-60C62BFBE991}" dt="2022-11-29T20:44:07.576" v="40" actId="47"/>
        <pc:sldMkLst>
          <pc:docMk/>
          <pc:sldMk cId="3038988426" sldId="257"/>
        </pc:sldMkLst>
      </pc:sldChg>
      <pc:sldChg chg="del">
        <pc:chgData name="Jordan Merritt" userId="7fb1c018-e61d-42e7-89e6-f31db63afb2c" providerId="ADAL" clId="{36868AE2-8D19-4A72-8C74-60C62BFBE991}" dt="2022-11-29T18:47:04.269" v="1" actId="47"/>
        <pc:sldMkLst>
          <pc:docMk/>
          <pc:sldMk cId="4063865222" sldId="258"/>
        </pc:sldMkLst>
      </pc:sldChg>
      <pc:sldChg chg="del">
        <pc:chgData name="Jordan Merritt" userId="7fb1c018-e61d-42e7-89e6-f31db63afb2c" providerId="ADAL" clId="{36868AE2-8D19-4A72-8C74-60C62BFBE991}" dt="2022-11-29T18:47:04.269" v="1" actId="47"/>
        <pc:sldMkLst>
          <pc:docMk/>
          <pc:sldMk cId="1164684698" sldId="259"/>
        </pc:sldMkLst>
      </pc:sldChg>
      <pc:sldMasterChg chg="modSp mod delSldLayout modSldLayout sldLayoutOrd">
        <pc:chgData name="Jordan Merritt" userId="7fb1c018-e61d-42e7-89e6-f31db63afb2c" providerId="ADAL" clId="{36868AE2-8D19-4A72-8C74-60C62BFBE991}" dt="2022-11-29T20:45:18.069" v="41" actId="6014"/>
        <pc:sldMasterMkLst>
          <pc:docMk/>
          <pc:sldMasterMk cId="3614429538" sldId="2147483672"/>
        </pc:sldMasterMkLst>
        <pc:spChg chg="mod">
          <ac:chgData name="Jordan Merritt" userId="7fb1c018-e61d-42e7-89e6-f31db63afb2c" providerId="ADAL" clId="{36868AE2-8D19-4A72-8C74-60C62BFBE991}" dt="2022-11-29T20:43:45.844" v="38" actId="2711"/>
          <ac:spMkLst>
            <pc:docMk/>
            <pc:sldMasterMk cId="3614429538" sldId="2147483672"/>
            <ac:spMk id="2" creationId="{00000000-0000-0000-0000-000000000000}"/>
          </ac:spMkLst>
        </pc:spChg>
        <pc:spChg chg="mod">
          <ac:chgData name="Jordan Merritt" userId="7fb1c018-e61d-42e7-89e6-f31db63afb2c" providerId="ADAL" clId="{36868AE2-8D19-4A72-8C74-60C62BFBE991}" dt="2022-11-29T20:43:45.844" v="38" actId="2711"/>
          <ac:spMkLst>
            <pc:docMk/>
            <pc:sldMasterMk cId="3614429538" sldId="2147483672"/>
            <ac:spMk id="3" creationId="{00000000-0000-0000-0000-000000000000}"/>
          </ac:spMkLst>
        </pc:spChg>
        <pc:sldLayoutChg chg="del ord">
          <pc:chgData name="Jordan Merritt" userId="7fb1c018-e61d-42e7-89e6-f31db63afb2c" providerId="ADAL" clId="{36868AE2-8D19-4A72-8C74-60C62BFBE991}" dt="2022-11-29T18:47:12.312" v="2" actId="2696"/>
          <pc:sldLayoutMkLst>
            <pc:docMk/>
            <pc:sldMasterMk cId="3614429538" sldId="2147483672"/>
            <pc:sldLayoutMk cId="3141801512" sldId="2147483679"/>
          </pc:sldLayoutMkLst>
        </pc:sldLayoutChg>
        <pc:sldLayoutChg chg="addSp delSp modSp mod">
          <pc:chgData name="Jordan Merritt" userId="7fb1c018-e61d-42e7-89e6-f31db63afb2c" providerId="ADAL" clId="{36868AE2-8D19-4A72-8C74-60C62BFBE991}" dt="2022-11-29T20:45:18.069" v="41" actId="6014"/>
          <pc:sldLayoutMkLst>
            <pc:docMk/>
            <pc:sldMasterMk cId="3614429538" sldId="2147483672"/>
            <pc:sldLayoutMk cId="1907941970" sldId="2147483684"/>
          </pc:sldLayoutMkLst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2" creationId="{6EC9AE03-E887-2FFF-2544-640CE3A875A7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4" creationId="{177D80ED-99AD-94B6-A0AE-5057278E688D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6" creationId="{FB975A05-4328-7F56-C81F-258AB6977178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7" creationId="{24F7647C-9EA9-DA6E-D67B-4112AD24988B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8" creationId="{49A0D54B-90D1-198E-AD70-AEE179069FF8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19" creationId="{3DF68F2B-27E5-EE5B-688A-82365D60B7A7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1" creationId="{D4DDE9C4-7530-04A0-C153-42E12AF30E8F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2" creationId="{6CEA5FE3-BFCE-1B3A-CCBF-7353860513C7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3" creationId="{B3818679-D59C-89D0-5A6E-8B83C30D8763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4" creationId="{6214410B-CC70-6271-3405-288F02A8249F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5" creationId="{B31F29EA-10DA-2A45-FA67-7F2D3E5C77E7}"/>
            </ac:spMkLst>
          </pc:spChg>
          <pc:spChg chg="del">
            <ac:chgData name="Jordan Merritt" userId="7fb1c018-e61d-42e7-89e6-f31db63afb2c" providerId="ADAL" clId="{36868AE2-8D19-4A72-8C74-60C62BFBE991}" dt="2022-11-29T18:47:43.890" v="5" actId="478"/>
            <ac:spMkLst>
              <pc:docMk/>
              <pc:sldMasterMk cId="3614429538" sldId="2147483672"/>
              <pc:sldLayoutMk cId="1907941970" sldId="2147483684"/>
              <ac:spMk id="26" creationId="{39F46472-279F-1E55-8DC5-1C5CAD9C2F9B}"/>
            </ac:spMkLst>
          </pc:spChg>
          <pc:picChg chg="add mod ord modCrop">
            <ac:chgData name="Jordan Merritt" userId="7fb1c018-e61d-42e7-89e6-f31db63afb2c" providerId="ADAL" clId="{36868AE2-8D19-4A72-8C74-60C62BFBE991}" dt="2022-11-29T20:38:36.199" v="36" actId="1076"/>
            <ac:picMkLst>
              <pc:docMk/>
              <pc:sldMasterMk cId="3614429538" sldId="2147483672"/>
              <pc:sldLayoutMk cId="1907941970" sldId="2147483684"/>
              <ac:picMk id="3" creationId="{7450AD57-FA8C-500F-3675-596BE4152EB3}"/>
            </ac:picMkLst>
          </pc:picChg>
          <pc:picChg chg="add del">
            <ac:chgData name="Jordan Merritt" userId="7fb1c018-e61d-42e7-89e6-f31db63afb2c" providerId="ADAL" clId="{36868AE2-8D19-4A72-8C74-60C62BFBE991}" dt="2022-11-29T20:37:45.939" v="28" actId="478"/>
            <ac:picMkLst>
              <pc:docMk/>
              <pc:sldMasterMk cId="3614429538" sldId="2147483672"/>
              <pc:sldLayoutMk cId="1907941970" sldId="2147483684"/>
              <ac:picMk id="20" creationId="{63A9F008-76D8-489C-DD07-8B14CC18FC83}"/>
            </ac:picMkLst>
          </pc:picChg>
        </pc:sldLayoutChg>
        <pc:sldLayoutChg chg="del">
          <pc:chgData name="Jordan Merritt" userId="7fb1c018-e61d-42e7-89e6-f31db63afb2c" providerId="ADAL" clId="{36868AE2-8D19-4A72-8C74-60C62BFBE991}" dt="2022-11-29T18:47:16.545" v="3" actId="2696"/>
          <pc:sldLayoutMkLst>
            <pc:docMk/>
            <pc:sldMasterMk cId="3614429538" sldId="2147483672"/>
            <pc:sldLayoutMk cId="3038729976" sldId="2147483685"/>
          </pc:sldLayoutMkLst>
        </pc:sldLayoutChg>
        <pc:sldLayoutChg chg="del">
          <pc:chgData name="Jordan Merritt" userId="7fb1c018-e61d-42e7-89e6-f31db63afb2c" providerId="ADAL" clId="{36868AE2-8D19-4A72-8C74-60C62BFBE991}" dt="2022-11-29T18:47:17.973" v="4" actId="2696"/>
          <pc:sldLayoutMkLst>
            <pc:docMk/>
            <pc:sldMasterMk cId="3614429538" sldId="2147483672"/>
            <pc:sldLayoutMk cId="2974008693" sldId="2147483686"/>
          </pc:sldLayoutMkLst>
        </pc:sldLayoutChg>
      </pc:sldMasterChg>
    </pc:docChg>
  </pc:docChgLst>
  <pc:docChgLst>
    <pc:chgData name="Melanie Bauer" userId="ed4a2fe1-c27a-4498-ab37-32b0710c6a3c" providerId="ADAL" clId="{DEDC92F4-E297-4A62-9C83-FC0495F33F46}"/>
    <pc:docChg chg="undo custSel modMainMaster">
      <pc:chgData name="Melanie Bauer" userId="ed4a2fe1-c27a-4498-ab37-32b0710c6a3c" providerId="ADAL" clId="{DEDC92F4-E297-4A62-9C83-FC0495F33F46}" dt="2024-01-03T17:58:48.178" v="21" actId="1037"/>
      <pc:docMkLst>
        <pc:docMk/>
      </pc:docMkLst>
      <pc:sldMasterChg chg="modSldLayout">
        <pc:chgData name="Melanie Bauer" userId="ed4a2fe1-c27a-4498-ab37-32b0710c6a3c" providerId="ADAL" clId="{DEDC92F4-E297-4A62-9C83-FC0495F33F46}" dt="2024-01-03T17:58:48.178" v="21" actId="1037"/>
        <pc:sldMasterMkLst>
          <pc:docMk/>
          <pc:sldMasterMk cId="3614429538" sldId="2147483672"/>
        </pc:sldMasterMkLst>
        <pc:sldLayoutChg chg="addSp delSp modSp mod">
          <pc:chgData name="Melanie Bauer" userId="ed4a2fe1-c27a-4498-ab37-32b0710c6a3c" providerId="ADAL" clId="{DEDC92F4-E297-4A62-9C83-FC0495F33F46}" dt="2024-01-03T17:58:48.178" v="21" actId="1037"/>
          <pc:sldLayoutMkLst>
            <pc:docMk/>
            <pc:sldMasterMk cId="3614429538" sldId="2147483672"/>
            <pc:sldLayoutMk cId="1907941970" sldId="2147483684"/>
          </pc:sldLayoutMkLst>
          <pc:spChg chg="add del mod ord">
            <ac:chgData name="Melanie Bauer" userId="ed4a2fe1-c27a-4498-ab37-32b0710c6a3c" providerId="ADAL" clId="{DEDC92F4-E297-4A62-9C83-FC0495F33F46}" dt="2024-01-03T17:58:02.558" v="12" actId="478"/>
            <ac:spMkLst>
              <pc:docMk/>
              <pc:sldMasterMk cId="3614429538" sldId="2147483672"/>
              <pc:sldLayoutMk cId="1907941970" sldId="2147483684"/>
              <ac:spMk id="6" creationId="{53DDCF59-BC20-6919-89CD-4AA83BAD139B}"/>
            </ac:spMkLst>
          </pc:spChg>
          <pc:picChg chg="add del mod">
            <ac:chgData name="Melanie Bauer" userId="ed4a2fe1-c27a-4498-ab37-32b0710c6a3c" providerId="ADAL" clId="{DEDC92F4-E297-4A62-9C83-FC0495F33F46}" dt="2024-01-03T17:58:03.476" v="13" actId="478"/>
            <ac:picMkLst>
              <pc:docMk/>
              <pc:sldMasterMk cId="3614429538" sldId="2147483672"/>
              <pc:sldLayoutMk cId="1907941970" sldId="2147483684"/>
              <ac:picMk id="4" creationId="{9FDA59E2-D5A4-5858-7B19-0188121F2C09}"/>
            </ac:picMkLst>
          </pc:picChg>
          <pc:picChg chg="add mod">
            <ac:chgData name="Melanie Bauer" userId="ed4a2fe1-c27a-4498-ab37-32b0710c6a3c" providerId="ADAL" clId="{DEDC92F4-E297-4A62-9C83-FC0495F33F46}" dt="2024-01-03T17:58:48.178" v="21" actId="1037"/>
            <ac:picMkLst>
              <pc:docMk/>
              <pc:sldMasterMk cId="3614429538" sldId="2147483672"/>
              <pc:sldLayoutMk cId="1907941970" sldId="2147483684"/>
              <ac:picMk id="8" creationId="{3D586017-4B2C-6CCB-97CB-4EC8368402EE}"/>
            </ac:picMkLst>
          </pc:picChg>
          <pc:picChg chg="del">
            <ac:chgData name="Melanie Bauer" userId="ed4a2fe1-c27a-4498-ab37-32b0710c6a3c" providerId="ADAL" clId="{DEDC92F4-E297-4A62-9C83-FC0495F33F46}" dt="2024-01-03T17:55:50.666" v="0" actId="478"/>
            <ac:picMkLst>
              <pc:docMk/>
              <pc:sldMasterMk cId="3614429538" sldId="2147483672"/>
              <pc:sldLayoutMk cId="1907941970" sldId="2147483684"/>
              <ac:picMk id="13" creationId="{2C4BA7EB-A107-09EB-2170-6951652CF28E}"/>
            </ac:picMkLst>
          </pc:picChg>
        </pc:sldLayoutChg>
      </pc:sldMasterChg>
    </pc:docChg>
  </pc:docChgLst>
  <pc:docChgLst>
    <pc:chgData name="Jordan Merritt" userId="7fb1c018-e61d-42e7-89e6-f31db63afb2c" providerId="ADAL" clId="{486B5CF2-7E55-4BE1-9767-083DE5EC7FFF}"/>
    <pc:docChg chg="custSel modSld">
      <pc:chgData name="Jordan Merritt" userId="7fb1c018-e61d-42e7-89e6-f31db63afb2c" providerId="ADAL" clId="{486B5CF2-7E55-4BE1-9767-083DE5EC7FFF}" dt="2022-12-20T18:02:51.465" v="206" actId="20577"/>
      <pc:docMkLst>
        <pc:docMk/>
      </pc:docMkLst>
      <pc:sldChg chg="modSp mod">
        <pc:chgData name="Jordan Merritt" userId="7fb1c018-e61d-42e7-89e6-f31db63afb2c" providerId="ADAL" clId="{486B5CF2-7E55-4BE1-9767-083DE5EC7FFF}" dt="2022-12-20T18:02:51.465" v="206" actId="20577"/>
        <pc:sldMkLst>
          <pc:docMk/>
          <pc:sldMk cId="233137550" sldId="256"/>
        </pc:sldMkLst>
        <pc:spChg chg="mod">
          <ac:chgData name="Jordan Merritt" userId="7fb1c018-e61d-42e7-89e6-f31db63afb2c" providerId="ADAL" clId="{486B5CF2-7E55-4BE1-9767-083DE5EC7FFF}" dt="2022-12-20T18:02:51.465" v="206" actId="20577"/>
          <ac:spMkLst>
            <pc:docMk/>
            <pc:sldMk cId="233137550" sldId="256"/>
            <ac:spMk id="7" creationId="{D3B8E586-BC0F-5808-15F1-6796CEBC57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41FE5-7268-4AD0-9F55-F19E72E88614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F6B7C-7047-471F-A7A5-70B7433D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50AD57-FA8C-500F-3675-596BE4152E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1" t="-20023" r="10856" b="-1"/>
          <a:stretch/>
        </p:blipFill>
        <p:spPr>
          <a:xfrm>
            <a:off x="0" y="30088114"/>
            <a:ext cx="43891200" cy="24066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53C61D6-B1AC-C889-8C9A-9D0B4123AD58}"/>
              </a:ext>
            </a:extLst>
          </p:cNvPr>
          <p:cNvSpPr/>
          <p:nvPr userDrawn="1"/>
        </p:nvSpPr>
        <p:spPr>
          <a:xfrm>
            <a:off x="0" y="0"/>
            <a:ext cx="43891200" cy="5527964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B75B4A86-06E1-9DDA-F03B-87D3177BA7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62" y="783997"/>
            <a:ext cx="4814864" cy="415188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F2F1210-567B-9349-E36A-AFB3DC89B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7188" y="423658"/>
            <a:ext cx="27938240" cy="3020965"/>
          </a:xfrm>
        </p:spPr>
        <p:txBody>
          <a:bodyPr>
            <a:normAutofit/>
          </a:bodyPr>
          <a:lstStyle>
            <a:lvl1pPr algn="ctr">
              <a:defRPr sz="96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319567B-8890-21CF-F312-52AF7B59E31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7188" y="3801978"/>
            <a:ext cx="27938240" cy="1133899"/>
          </a:xfrm>
        </p:spPr>
        <p:txBody>
          <a:bodyPr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anose="00000500000000000000" pitchFamily="2" charset="0"/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Authors and Affiliations</a:t>
            </a:r>
          </a:p>
        </p:txBody>
      </p:sp>
      <p:pic>
        <p:nvPicPr>
          <p:cNvPr id="8" name="Picture 7" descr="A logo with blue and black text&#10;&#10;Description automatically generated">
            <a:extLst>
              <a:ext uri="{FF2B5EF4-FFF2-40B4-BE49-F238E27FC236}">
                <a16:creationId xmlns:a16="http://schemas.microsoft.com/office/drawing/2014/main" id="{3D586017-4B2C-6CCB-97CB-4EC8368402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444" y="1381285"/>
            <a:ext cx="6849754" cy="276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4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AA73-46E6-4901-AD93-9BDB7E486B2F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3A1E-F35C-4CD5-ACA2-B0ED2BA31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5BC7-57E7-B1ED-264D-B314EB55B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32BC5-7804-F643-DF16-27CE44D8D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106A0A-698D-AC1D-96EA-C996857DEA23}"/>
              </a:ext>
            </a:extLst>
          </p:cNvPr>
          <p:cNvSpPr txBox="1">
            <a:spLocks/>
          </p:cNvSpPr>
          <p:nvPr/>
        </p:nvSpPr>
        <p:spPr>
          <a:xfrm>
            <a:off x="0" y="6277512"/>
            <a:ext cx="10924674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5A6CED0-47F1-D539-122D-41CEAB4DB0E7}"/>
              </a:ext>
            </a:extLst>
          </p:cNvPr>
          <p:cNvSpPr txBox="1">
            <a:spLocks/>
          </p:cNvSpPr>
          <p:nvPr/>
        </p:nvSpPr>
        <p:spPr>
          <a:xfrm>
            <a:off x="0" y="19183386"/>
            <a:ext cx="10924674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Methods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3D6A035-40A5-D8A2-9605-365229D19FD0}"/>
              </a:ext>
            </a:extLst>
          </p:cNvPr>
          <p:cNvSpPr txBox="1">
            <a:spLocks/>
          </p:cNvSpPr>
          <p:nvPr/>
        </p:nvSpPr>
        <p:spPr>
          <a:xfrm>
            <a:off x="32966526" y="6277512"/>
            <a:ext cx="10924674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3B8E586-BC0F-5808-15F1-6796CEBC57CF}"/>
              </a:ext>
            </a:extLst>
          </p:cNvPr>
          <p:cNvSpPr txBox="1">
            <a:spLocks/>
          </p:cNvSpPr>
          <p:nvPr/>
        </p:nvSpPr>
        <p:spPr>
          <a:xfrm>
            <a:off x="32966526" y="19183386"/>
            <a:ext cx="10924674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Research Team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342D943-0721-5A68-9310-814B427DA10D}"/>
              </a:ext>
            </a:extLst>
          </p:cNvPr>
          <p:cNvSpPr txBox="1">
            <a:spLocks/>
          </p:cNvSpPr>
          <p:nvPr/>
        </p:nvSpPr>
        <p:spPr>
          <a:xfrm>
            <a:off x="32966526" y="24604020"/>
            <a:ext cx="10924674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80D5867-D609-CE26-49AE-E3FC4005E786}"/>
              </a:ext>
            </a:extLst>
          </p:cNvPr>
          <p:cNvSpPr txBox="1">
            <a:spLocks/>
          </p:cNvSpPr>
          <p:nvPr/>
        </p:nvSpPr>
        <p:spPr>
          <a:xfrm>
            <a:off x="11939337" y="6277512"/>
            <a:ext cx="20012526" cy="1203159"/>
          </a:xfrm>
          <a:prstGeom prst="rect">
            <a:avLst/>
          </a:prstGeom>
          <a:solidFill>
            <a:srgbClr val="003893"/>
          </a:solidFill>
          <a:ln>
            <a:solidFill>
              <a:srgbClr val="003893"/>
            </a:solidFill>
          </a:ln>
        </p:spPr>
        <p:txBody>
          <a:bodyPr anchor="ctr">
            <a:norm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6000" b="1" kern="120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7172517-FE56-4993-013E-D05C9E6EE96F}"/>
              </a:ext>
            </a:extLst>
          </p:cNvPr>
          <p:cNvSpPr txBox="1">
            <a:spLocks/>
          </p:cNvSpPr>
          <p:nvPr/>
        </p:nvSpPr>
        <p:spPr>
          <a:xfrm>
            <a:off x="0" y="7511557"/>
            <a:ext cx="10924674" cy="11113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Text/Figure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D8DBEFF-1106-9E46-3034-C52921BB3E26}"/>
              </a:ext>
            </a:extLst>
          </p:cNvPr>
          <p:cNvSpPr txBox="1">
            <a:spLocks/>
          </p:cNvSpPr>
          <p:nvPr/>
        </p:nvSpPr>
        <p:spPr>
          <a:xfrm>
            <a:off x="0" y="20439842"/>
            <a:ext cx="10924674" cy="11113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Text/Figure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2104735-A2A0-7176-EF99-B66149C16115}"/>
              </a:ext>
            </a:extLst>
          </p:cNvPr>
          <p:cNvSpPr txBox="1">
            <a:spLocks/>
          </p:cNvSpPr>
          <p:nvPr/>
        </p:nvSpPr>
        <p:spPr>
          <a:xfrm>
            <a:off x="11943348" y="7480671"/>
            <a:ext cx="20012525" cy="238268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Text/Figure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AA10919-F8A3-EF2F-0086-7BFAADD72F59}"/>
              </a:ext>
            </a:extLst>
          </p:cNvPr>
          <p:cNvSpPr txBox="1">
            <a:spLocks/>
          </p:cNvSpPr>
          <p:nvPr/>
        </p:nvSpPr>
        <p:spPr>
          <a:xfrm>
            <a:off x="32974547" y="7462083"/>
            <a:ext cx="10924674" cy="11113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Text/Figure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25962DF-62B5-CDE8-E819-A750D873F588}"/>
              </a:ext>
            </a:extLst>
          </p:cNvPr>
          <p:cNvSpPr txBox="1">
            <a:spLocks/>
          </p:cNvSpPr>
          <p:nvPr/>
        </p:nvSpPr>
        <p:spPr>
          <a:xfrm>
            <a:off x="32974547" y="20439841"/>
            <a:ext cx="10924674" cy="36233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Text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112B2E2-DED0-63A6-8482-B4BF86392BC3}"/>
              </a:ext>
            </a:extLst>
          </p:cNvPr>
          <p:cNvSpPr txBox="1">
            <a:spLocks/>
          </p:cNvSpPr>
          <p:nvPr/>
        </p:nvSpPr>
        <p:spPr>
          <a:xfrm>
            <a:off x="32974547" y="25887528"/>
            <a:ext cx="10924674" cy="36233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000" kern="120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313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21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Merritt</dc:creator>
  <cp:lastModifiedBy>Melanie Bauer</cp:lastModifiedBy>
  <cp:revision>1</cp:revision>
  <dcterms:created xsi:type="dcterms:W3CDTF">2022-11-29T16:12:56Z</dcterms:created>
  <dcterms:modified xsi:type="dcterms:W3CDTF">2024-01-03T17:58:55Z</dcterms:modified>
</cp:coreProperties>
</file>