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85" r:id="rId6"/>
    <p:sldId id="286" r:id="rId7"/>
    <p:sldId id="259" r:id="rId8"/>
    <p:sldId id="266" r:id="rId9"/>
    <p:sldId id="267" r:id="rId10"/>
    <p:sldId id="287" r:id="rId11"/>
    <p:sldId id="261" r:id="rId12"/>
    <p:sldId id="262" r:id="rId13"/>
    <p:sldId id="263" r:id="rId14"/>
    <p:sldId id="264" r:id="rId15"/>
    <p:sldId id="265" r:id="rId16"/>
    <p:sldId id="268" r:id="rId17"/>
    <p:sldId id="269" r:id="rId18"/>
    <p:sldId id="271" r:id="rId19"/>
    <p:sldId id="270" r:id="rId20"/>
    <p:sldId id="272" r:id="rId21"/>
    <p:sldId id="279" r:id="rId22"/>
    <p:sldId id="274" r:id="rId23"/>
    <p:sldId id="284" r:id="rId24"/>
    <p:sldId id="275" r:id="rId25"/>
    <p:sldId id="278" r:id="rId26"/>
    <p:sldId id="281" r:id="rId27"/>
    <p:sldId id="276" r:id="rId28"/>
    <p:sldId id="277" r:id="rId29"/>
    <p:sldId id="282" r:id="rId30"/>
    <p:sldId id="283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5A5FF-C5A2-954C-A861-C923CE2590B6}" v="496" dt="2024-02-28T18:52:3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7"/>
    <p:restoredTop sz="96327"/>
  </p:normalViewPr>
  <p:slideViewPr>
    <p:cSldViewPr snapToGrid="0">
      <p:cViewPr>
        <p:scale>
          <a:sx n="100" d="100"/>
          <a:sy n="100" d="100"/>
        </p:scale>
        <p:origin x="1352" y="784"/>
      </p:cViewPr>
      <p:guideLst>
        <p:guide orient="horz" pos="4032"/>
        <p:guide pos="288"/>
        <p:guide orient="horz" pos="288"/>
        <p:guide pos="7392"/>
        <p:guide pos="3840"/>
        <p:guide orient="horz" pos="3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ptos" panose="020B00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4.2999999999999998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0-774B-8FD2-FCFB4F1729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174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70-774B-8FD2-FCFB4F1729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69F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70-774B-8FD2-FCFB4F172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668272"/>
        <c:axId val="461668600"/>
      </c:barChart>
      <c:catAx>
        <c:axId val="46166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68600"/>
        <c:crosses val="autoZero"/>
        <c:auto val="1"/>
        <c:lblAlgn val="ctr"/>
        <c:lblOffset val="100"/>
        <c:noMultiLvlLbl val="0"/>
      </c:catAx>
      <c:valAx>
        <c:axId val="46166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6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aseline="0" dirty="0">
                <a:solidFill>
                  <a:schemeClr val="accent5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4155695860561459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42097710886803E-2"/>
          <c:y val="6.3231383715073169E-2"/>
          <c:w val="0.9104571848633034"/>
          <c:h val="0.828210202395877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tx>
                <c:rich>
                  <a:bodyPr/>
                  <a:lstStyle/>
                  <a:p>
                    <a:fld id="{F0D1596A-0CEF-2943-BF8D-F7B979730D73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D4-9C4E-818F-4D45E7A11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889</c:v>
                </c:pt>
                <c:pt idx="1">
                  <c:v>1018</c:v>
                </c:pt>
                <c:pt idx="2">
                  <c:v>931</c:v>
                </c:pt>
                <c:pt idx="3">
                  <c:v>1266</c:v>
                </c:pt>
                <c:pt idx="4">
                  <c:v>1562</c:v>
                </c:pt>
                <c:pt idx="5">
                  <c:v>1883</c:v>
                </c:pt>
                <c:pt idx="6">
                  <c:v>2001</c:v>
                </c:pt>
                <c:pt idx="7">
                  <c:v>2000</c:v>
                </c:pt>
                <c:pt idx="8">
                  <c:v>2277</c:v>
                </c:pt>
                <c:pt idx="9">
                  <c:v>2355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D4-9C4E-818F-4D45E7A11F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6432511"/>
        <c:axId val="2116434239"/>
      </c:lineChart>
      <c:catAx>
        <c:axId val="211643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434239"/>
        <c:crosses val="autoZero"/>
        <c:auto val="1"/>
        <c:lblAlgn val="ctr"/>
        <c:lblOffset val="100"/>
        <c:noMultiLvlLbl val="0"/>
      </c:catAx>
      <c:valAx>
        <c:axId val="211643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  <a:alpha val="49724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43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D688-E708-042D-4D39-E8908B1AE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B7612-A116-3BDF-2319-194C47B66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4B7B-9238-8E4D-FF83-3D3F88B5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5E79A-3DA2-4FD1-CE6D-770E60A7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E2AA1-79EC-F74E-02D7-0756649A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4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F8D2-7F1C-D2AD-742A-F3313E4A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D6724-FC78-73AC-2DD1-399FC973A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B45-DF14-40B7-E007-EFBD8D82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546CA-E978-F9D6-473C-00EC854C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CFF1-D92A-05C8-61A0-C3A6D48B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42C55-6B66-ABE2-37DD-E1013AB3F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3D650-423A-5A58-431A-128A24AB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5680D-4C17-C117-BBED-6D0DB209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A70FB-2683-AB57-A5D5-7D974939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5AF9-9E6B-9E52-7A3C-0B30A606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DFC3-CD3E-4798-3595-23260F4C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5CDD-6C40-8FCF-6A1E-A3D6333A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3A211-5010-2419-D3B7-FC0E9999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D255A-5BE4-DCA8-E7B6-2BCE10D9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58B8-A8E5-DC8C-4E65-3A0F552E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CFB9-E4C1-D23F-51AA-FFAF21DC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318E1-9E86-B2D7-0691-D17A0AACE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86ECD-3FF0-407F-94BB-839284B4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2B820-A807-7B63-F16A-53E98ED7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75C7-A0FD-58F1-D335-9152256F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632F-CEC7-AFDC-ECEE-E84E2463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09EF-4C44-D65F-DB7F-0EF401ED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E7470-53BD-DDA3-26C0-B7AF481B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E2162-B8E3-6A6E-0BB9-720F9B4D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5D64D-0FB8-EC86-13B5-E31089BB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7931A-178C-B7B9-5384-5907B5D6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13CB-8A1A-47C0-B3F3-273F110E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78D61-101D-275B-9A95-0D31E155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6AA52-853E-6661-95AB-85FF246E0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B5438-70B5-E798-74E3-3BF3F928B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89243-5479-7908-4388-2C4F81344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75A10-F6CD-B53E-B6C8-9987438B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5179D-295B-F436-CE60-752D7EAC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185C-DC34-3FFC-57A3-95C1C58A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87C2-6BA4-AE61-4C60-7E2563BF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BBBE7-82ED-6539-DB1B-02D3ECE2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E1565-5302-2029-FDCC-42648121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C7AAE-6CCD-ED63-B793-90183D15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FB488-7810-D1A9-FFEE-B921BCCF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B9287-352F-9812-C2B9-3315F305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426F4-3F6C-7882-8A5A-5B2F0FCF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95F6-9704-C119-24B6-E76D470E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E7CF-99A7-FA89-3065-92976EB5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69250-5512-9238-FFBA-B458D01C6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8E986-E0CA-C0F4-32AC-7A27AA99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82D2C-D052-466D-352B-340DD52D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AC320-BD00-177E-60FF-0539A472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C191-9106-9BBB-CE29-EEC8B174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4A763-490C-EBD3-7C10-DB3513680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DA121-111C-B7D7-5458-1C9B97EF9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0AAA-5F52-EFFE-4269-9D425AFE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B0E11-C7FA-6797-2719-6111F522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DE618-58D2-3A43-EC6F-7C1632F6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BFB35-C1CD-FFDF-9911-07AB0295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0053-074A-84DA-03AF-3F0D5F661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60D19-1A6D-28A1-2EAF-A3C9EDE36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93B58-9CB0-B84C-8A46-6C5C9E9DCB0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A023D-C2C7-E205-7603-09F86F70E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E588-CF4F-E36F-C4B2-8B810F87C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9EB8C-7C5A-D444-8AB7-566101F7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.svg"/><Relationship Id="rId7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svg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emf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2.svg"/><Relationship Id="rId5" Type="http://schemas.openxmlformats.org/officeDocument/2006/relationships/image" Target="../media/image60.svg"/><Relationship Id="rId10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svg"/><Relationship Id="rId7" Type="http://schemas.openxmlformats.org/officeDocument/2006/relationships/image" Target="../media/image7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SU Florida Logo SVG">
            <a:extLst>
              <a:ext uri="{FF2B5EF4-FFF2-40B4-BE49-F238E27FC236}">
                <a16:creationId xmlns:a16="http://schemas.microsoft.com/office/drawing/2014/main" id="{493C6B7C-01E3-2189-DC1A-985269F5380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5" name="Body Copy Text Box">
            <a:extLst>
              <a:ext uri="{FF2B5EF4-FFF2-40B4-BE49-F238E27FC236}">
                <a16:creationId xmlns:a16="http://schemas.microsoft.com/office/drawing/2014/main" id="{2E3211D8-6CF3-FA18-9989-EEDA118DC2E5}"/>
              </a:ext>
            </a:extLst>
          </p:cNvPr>
          <p:cNvSpPr txBox="1">
            <a:spLocks/>
          </p:cNvSpPr>
          <p:nvPr/>
        </p:nvSpPr>
        <p:spPr>
          <a:xfrm>
            <a:off x="701039" y="1867054"/>
            <a:ext cx="10789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Photos: To edit, right click on the image and choose Change Graphic, then choose “From a File”  or “From Stock Images” to access the image library.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Charts and Graphs: To edit, double click chart items and configure by formatting in the side menu, right click and choose edit in Excel or insert a custom chart of your own.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Icon Graphics: To edit, right click on the icon and choose “Change Graphic”, then choose “From Icons” to access the icon library.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Advanced Features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SU Florida Logo SVG">
            <a:extLst>
              <a:ext uri="{FF2B5EF4-FFF2-40B4-BE49-F238E27FC236}">
                <a16:creationId xmlns:a16="http://schemas.microsoft.com/office/drawing/2014/main" id="{D54D0EB2-F37F-BBB9-EA66-BD56D36FA6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5" name="Body Copy Text Box">
            <a:extLst>
              <a:ext uri="{FF2B5EF4-FFF2-40B4-BE49-F238E27FC236}">
                <a16:creationId xmlns:a16="http://schemas.microsoft.com/office/drawing/2014/main" id="{2E3211D8-6CF3-FA18-9989-EEDA118DC2E5}"/>
              </a:ext>
            </a:extLst>
          </p:cNvPr>
          <p:cNvSpPr txBox="1">
            <a:spLocks/>
          </p:cNvSpPr>
          <p:nvPr/>
        </p:nvSpPr>
        <p:spPr>
          <a:xfrm>
            <a:off x="701039" y="1867054"/>
            <a:ext cx="10789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7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SU Florida Logo SVG">
            <a:extLst>
              <a:ext uri="{FF2B5EF4-FFF2-40B4-BE49-F238E27FC236}">
                <a16:creationId xmlns:a16="http://schemas.microsoft.com/office/drawing/2014/main" id="{7E9FF946-2095-9EB9-1ADF-AC1CE5E048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7" name="List Text Box 2">
            <a:extLst>
              <a:ext uri="{FF2B5EF4-FFF2-40B4-BE49-F238E27FC236}">
                <a16:creationId xmlns:a16="http://schemas.microsoft.com/office/drawing/2014/main" id="{BD1843F8-5773-B2C4-D345-0B0B7E048CCF}"/>
              </a:ext>
            </a:extLst>
          </p:cNvPr>
          <p:cNvSpPr txBox="1"/>
          <p:nvPr/>
        </p:nvSpPr>
        <p:spPr>
          <a:xfrm>
            <a:off x="672548" y="3887662"/>
            <a:ext cx="10805161" cy="1015663"/>
          </a:xfrm>
          <a:prstGeom prst="rect">
            <a:avLst/>
          </a:prstGeom>
          <a:noFill/>
        </p:spPr>
        <p:txBody>
          <a:bodyPr wrap="square" numCol="2" spcCol="228600" rtlCol="0">
            <a:spAutoFit/>
          </a:bodyPr>
          <a:lstStyle/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</p:txBody>
      </p:sp>
      <p:sp>
        <p:nvSpPr>
          <p:cNvPr id="4" name="List Headline Text Box 2">
            <a:extLst>
              <a:ext uri="{FF2B5EF4-FFF2-40B4-BE49-F238E27FC236}">
                <a16:creationId xmlns:a16="http://schemas.microsoft.com/office/drawing/2014/main" id="{B42DE82F-230F-700A-ED2A-0CFBE1D5B25C}"/>
              </a:ext>
            </a:extLst>
          </p:cNvPr>
          <p:cNvSpPr txBox="1"/>
          <p:nvPr/>
        </p:nvSpPr>
        <p:spPr>
          <a:xfrm>
            <a:off x="672548" y="3579886"/>
            <a:ext cx="101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2000" b="1" dirty="0">
                <a:latin typeface="Aptos" panose="020B0004020202020204" pitchFamily="34" charset="0"/>
              </a:rPr>
              <a:t>List Title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" name="List Text Box 1">
            <a:extLst>
              <a:ext uri="{FF2B5EF4-FFF2-40B4-BE49-F238E27FC236}">
                <a16:creationId xmlns:a16="http://schemas.microsoft.com/office/drawing/2014/main" id="{84603F56-2F23-CD8E-85E2-49F3E0DCBEF7}"/>
              </a:ext>
            </a:extLst>
          </p:cNvPr>
          <p:cNvSpPr txBox="1"/>
          <p:nvPr/>
        </p:nvSpPr>
        <p:spPr>
          <a:xfrm>
            <a:off x="672548" y="2174830"/>
            <a:ext cx="10805161" cy="1015663"/>
          </a:xfrm>
          <a:prstGeom prst="rect">
            <a:avLst/>
          </a:prstGeom>
          <a:noFill/>
        </p:spPr>
        <p:txBody>
          <a:bodyPr wrap="square" numCol="2" spcCol="228600" rtlCol="0">
            <a:spAutoFit/>
          </a:bodyPr>
          <a:lstStyle/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</p:txBody>
      </p:sp>
      <p:sp>
        <p:nvSpPr>
          <p:cNvPr id="2" name="List Headline Text Box 1">
            <a:extLst>
              <a:ext uri="{FF2B5EF4-FFF2-40B4-BE49-F238E27FC236}">
                <a16:creationId xmlns:a16="http://schemas.microsoft.com/office/drawing/2014/main" id="{D5305AE5-F030-0095-A594-0343DD120C75}"/>
              </a:ext>
            </a:extLst>
          </p:cNvPr>
          <p:cNvSpPr txBox="1">
            <a:spLocks/>
          </p:cNvSpPr>
          <p:nvPr/>
        </p:nvSpPr>
        <p:spPr>
          <a:xfrm>
            <a:off x="672548" y="1867054"/>
            <a:ext cx="101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2000" b="1" dirty="0">
                <a:latin typeface="Aptos" panose="020B0004020202020204" pitchFamily="34" charset="0"/>
              </a:rPr>
              <a:t>List Title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SU Florida Logo SVG">
            <a:extLst>
              <a:ext uri="{FF2B5EF4-FFF2-40B4-BE49-F238E27FC236}">
                <a16:creationId xmlns:a16="http://schemas.microsoft.com/office/drawing/2014/main" id="{0968B889-CA27-B0D5-C5DF-940C32D2A07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4" name="List Text Box">
            <a:extLst>
              <a:ext uri="{FF2B5EF4-FFF2-40B4-BE49-F238E27FC236}">
                <a16:creationId xmlns:a16="http://schemas.microsoft.com/office/drawing/2014/main" id="{92FEC368-0CC6-F2D7-2DB8-60E8D9194718}"/>
              </a:ext>
            </a:extLst>
          </p:cNvPr>
          <p:cNvSpPr txBox="1"/>
          <p:nvPr/>
        </p:nvSpPr>
        <p:spPr>
          <a:xfrm>
            <a:off x="796289" y="3639510"/>
            <a:ext cx="10805161" cy="1015663"/>
          </a:xfrm>
          <a:prstGeom prst="rect">
            <a:avLst/>
          </a:prstGeom>
          <a:noFill/>
        </p:spPr>
        <p:txBody>
          <a:bodyPr wrap="square" numCol="2" spcCol="228600" rtlCol="0">
            <a:spAutoFit/>
          </a:bodyPr>
          <a:lstStyle/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  <a:p>
            <a:pPr marL="465138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Content here – sentence case</a:t>
            </a:r>
          </a:p>
        </p:txBody>
      </p:sp>
      <p:sp>
        <p:nvSpPr>
          <p:cNvPr id="3" name="List Headline Text Box ">
            <a:extLst>
              <a:ext uri="{FF2B5EF4-FFF2-40B4-BE49-F238E27FC236}">
                <a16:creationId xmlns:a16="http://schemas.microsoft.com/office/drawing/2014/main" id="{1A73CBAB-5801-C345-883F-45726F351347}"/>
              </a:ext>
            </a:extLst>
          </p:cNvPr>
          <p:cNvSpPr txBox="1"/>
          <p:nvPr/>
        </p:nvSpPr>
        <p:spPr>
          <a:xfrm>
            <a:off x="796289" y="3331734"/>
            <a:ext cx="101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2000" b="1" dirty="0">
                <a:latin typeface="Aptos" panose="020B0004020202020204" pitchFamily="34" charset="0"/>
              </a:rPr>
              <a:t>List Title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7" name="Body Copy Text Box">
            <a:extLst>
              <a:ext uri="{FF2B5EF4-FFF2-40B4-BE49-F238E27FC236}">
                <a16:creationId xmlns:a16="http://schemas.microsoft.com/office/drawing/2014/main" id="{F9696A22-3442-BFB3-F8D5-6761AD7FF9D1}"/>
              </a:ext>
            </a:extLst>
          </p:cNvPr>
          <p:cNvSpPr txBox="1">
            <a:spLocks/>
          </p:cNvSpPr>
          <p:nvPr/>
        </p:nvSpPr>
        <p:spPr>
          <a:xfrm>
            <a:off x="701039" y="1867054"/>
            <a:ext cx="10789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</p:txBody>
      </p: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SU Florida Logo SVG">
            <a:extLst>
              <a:ext uri="{FF2B5EF4-FFF2-40B4-BE49-F238E27FC236}">
                <a16:creationId xmlns:a16="http://schemas.microsoft.com/office/drawing/2014/main" id="{14A5F7A8-258C-E127-1BBE-FF08666BDCB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15" name="Chart Background Block 5">
            <a:extLst>
              <a:ext uri="{FF2B5EF4-FFF2-40B4-BE49-F238E27FC236}">
                <a16:creationId xmlns:a16="http://schemas.microsoft.com/office/drawing/2014/main" id="{9465B85A-FA4D-D06F-2E4A-92A89B4678A9}"/>
              </a:ext>
            </a:extLst>
          </p:cNvPr>
          <p:cNvSpPr>
            <a:spLocks/>
          </p:cNvSpPr>
          <p:nvPr/>
        </p:nvSpPr>
        <p:spPr>
          <a:xfrm>
            <a:off x="811281" y="5068786"/>
            <a:ext cx="10433009" cy="730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art Background Block 4">
            <a:extLst>
              <a:ext uri="{FF2B5EF4-FFF2-40B4-BE49-F238E27FC236}">
                <a16:creationId xmlns:a16="http://schemas.microsoft.com/office/drawing/2014/main" id="{A5A40799-662B-B659-97ED-0723BCC3743F}"/>
              </a:ext>
            </a:extLst>
          </p:cNvPr>
          <p:cNvSpPr>
            <a:spLocks/>
          </p:cNvSpPr>
          <p:nvPr/>
        </p:nvSpPr>
        <p:spPr>
          <a:xfrm>
            <a:off x="811281" y="4473398"/>
            <a:ext cx="10433009" cy="52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Background Block 3">
            <a:extLst>
              <a:ext uri="{FF2B5EF4-FFF2-40B4-BE49-F238E27FC236}">
                <a16:creationId xmlns:a16="http://schemas.microsoft.com/office/drawing/2014/main" id="{F459E125-360A-5853-7BF8-C0A03EC26CF9}"/>
              </a:ext>
            </a:extLst>
          </p:cNvPr>
          <p:cNvSpPr>
            <a:spLocks/>
          </p:cNvSpPr>
          <p:nvPr/>
        </p:nvSpPr>
        <p:spPr>
          <a:xfrm>
            <a:off x="811281" y="3675063"/>
            <a:ext cx="10433009" cy="730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hart Background Block 2">
            <a:extLst>
              <a:ext uri="{FF2B5EF4-FFF2-40B4-BE49-F238E27FC236}">
                <a16:creationId xmlns:a16="http://schemas.microsoft.com/office/drawing/2014/main" id="{DF7E36E8-A391-5613-BEB6-C89EC31F2729}"/>
              </a:ext>
            </a:extLst>
          </p:cNvPr>
          <p:cNvSpPr>
            <a:spLocks/>
          </p:cNvSpPr>
          <p:nvPr/>
        </p:nvSpPr>
        <p:spPr>
          <a:xfrm>
            <a:off x="811281" y="3092593"/>
            <a:ext cx="10433009" cy="518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Background Block 1">
            <a:extLst>
              <a:ext uri="{FF2B5EF4-FFF2-40B4-BE49-F238E27FC236}">
                <a16:creationId xmlns:a16="http://schemas.microsoft.com/office/drawing/2014/main" id="{85CD4294-FFD1-17E9-98D1-8A17316B9EC9}"/>
              </a:ext>
            </a:extLst>
          </p:cNvPr>
          <p:cNvSpPr>
            <a:spLocks/>
          </p:cNvSpPr>
          <p:nvPr/>
        </p:nvSpPr>
        <p:spPr>
          <a:xfrm>
            <a:off x="811281" y="2510123"/>
            <a:ext cx="10433009" cy="518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hart Header BLUE">
            <a:extLst>
              <a:ext uri="{FF2B5EF4-FFF2-40B4-BE49-F238E27FC236}">
                <a16:creationId xmlns:a16="http://schemas.microsoft.com/office/drawing/2014/main" id="{15AA4064-E5E2-D021-48E1-83259FF32B28}"/>
              </a:ext>
            </a:extLst>
          </p:cNvPr>
          <p:cNvSpPr>
            <a:spLocks/>
          </p:cNvSpPr>
          <p:nvPr/>
        </p:nvSpPr>
        <p:spPr>
          <a:xfrm>
            <a:off x="803043" y="1916999"/>
            <a:ext cx="10433009" cy="5189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hart Text Box Right 5">
            <a:extLst>
              <a:ext uri="{FF2B5EF4-FFF2-40B4-BE49-F238E27FC236}">
                <a16:creationId xmlns:a16="http://schemas.microsoft.com/office/drawing/2014/main" id="{1E37E473-198F-4520-8B3A-5BC7D511F92D}"/>
              </a:ext>
            </a:extLst>
          </p:cNvPr>
          <p:cNvSpPr txBox="1">
            <a:spLocks/>
          </p:cNvSpPr>
          <p:nvPr/>
        </p:nvSpPr>
        <p:spPr>
          <a:xfrm>
            <a:off x="3603883" y="5075708"/>
            <a:ext cx="7264557" cy="7391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 ipsum.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20" name="Chart Text Box Right 4">
            <a:extLst>
              <a:ext uri="{FF2B5EF4-FFF2-40B4-BE49-F238E27FC236}">
                <a16:creationId xmlns:a16="http://schemas.microsoft.com/office/drawing/2014/main" id="{C6A4EF35-F90B-9D83-61FA-B2B415D4867D}"/>
              </a:ext>
            </a:extLst>
          </p:cNvPr>
          <p:cNvSpPr txBox="1">
            <a:spLocks/>
          </p:cNvSpPr>
          <p:nvPr/>
        </p:nvSpPr>
        <p:spPr>
          <a:xfrm>
            <a:off x="3606037" y="4488460"/>
            <a:ext cx="7262403" cy="5211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19" name="Chart Text Box Right 3">
            <a:extLst>
              <a:ext uri="{FF2B5EF4-FFF2-40B4-BE49-F238E27FC236}">
                <a16:creationId xmlns:a16="http://schemas.microsoft.com/office/drawing/2014/main" id="{0B48191E-B9A7-51AD-C194-5B4DA3E44E34}"/>
              </a:ext>
            </a:extLst>
          </p:cNvPr>
          <p:cNvSpPr txBox="1">
            <a:spLocks/>
          </p:cNvSpPr>
          <p:nvPr/>
        </p:nvSpPr>
        <p:spPr>
          <a:xfrm>
            <a:off x="3614275" y="3681985"/>
            <a:ext cx="725416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 ipsum.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18" name="Chart Text Box Right 2">
            <a:extLst>
              <a:ext uri="{FF2B5EF4-FFF2-40B4-BE49-F238E27FC236}">
                <a16:creationId xmlns:a16="http://schemas.microsoft.com/office/drawing/2014/main" id="{744725FA-E10A-ABF7-4160-26FB80132098}"/>
              </a:ext>
            </a:extLst>
          </p:cNvPr>
          <p:cNvSpPr txBox="1">
            <a:spLocks/>
          </p:cNvSpPr>
          <p:nvPr/>
        </p:nvSpPr>
        <p:spPr>
          <a:xfrm>
            <a:off x="3614275" y="3109107"/>
            <a:ext cx="7254165" cy="5211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17" name="Chart Text Box Right 1">
            <a:extLst>
              <a:ext uri="{FF2B5EF4-FFF2-40B4-BE49-F238E27FC236}">
                <a16:creationId xmlns:a16="http://schemas.microsoft.com/office/drawing/2014/main" id="{99D5347E-C3C9-B08E-FEA7-67BEFD10E4C1}"/>
              </a:ext>
            </a:extLst>
          </p:cNvPr>
          <p:cNvSpPr txBox="1">
            <a:spLocks/>
          </p:cNvSpPr>
          <p:nvPr/>
        </p:nvSpPr>
        <p:spPr>
          <a:xfrm>
            <a:off x="3622513" y="2505032"/>
            <a:ext cx="7245927" cy="5211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adipiscing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elit</a:t>
            </a:r>
            <a:r>
              <a:rPr lang="en-US" sz="1400" dirty="0">
                <a:latin typeface="Aptos" panose="020B0004020202020204" pitchFamily="34" charset="0"/>
              </a:rPr>
              <a:t>. Donec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justo</a:t>
            </a:r>
            <a:r>
              <a:rPr lang="en-US" sz="1400" dirty="0">
                <a:latin typeface="Aptos" panose="020B0004020202020204" pitchFamily="34" charset="0"/>
              </a:rPr>
              <a:t> vel ante </a:t>
            </a:r>
            <a:r>
              <a:rPr lang="en-US" sz="1400" dirty="0" err="1">
                <a:latin typeface="Aptos" panose="020B0004020202020204" pitchFamily="34" charset="0"/>
              </a:rPr>
              <a:t>imperdiet</a:t>
            </a:r>
            <a:r>
              <a:rPr lang="en-US" sz="1400" dirty="0">
                <a:latin typeface="Aptos" panose="020B0004020202020204" pitchFamily="34" charset="0"/>
              </a:rPr>
              <a:t> maximus et non </a:t>
            </a:r>
            <a:r>
              <a:rPr lang="en-US" sz="1400" dirty="0" err="1">
                <a:latin typeface="Aptos" panose="020B0004020202020204" pitchFamily="34" charset="0"/>
              </a:rPr>
              <a:t>tellus</a:t>
            </a:r>
            <a:r>
              <a:rPr lang="en-US" sz="14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29" name="Chart Text Box Left 5">
            <a:extLst>
              <a:ext uri="{FF2B5EF4-FFF2-40B4-BE49-F238E27FC236}">
                <a16:creationId xmlns:a16="http://schemas.microsoft.com/office/drawing/2014/main" id="{50BBDB06-6688-4381-16AE-CF7EFBFD4BA5}"/>
              </a:ext>
            </a:extLst>
          </p:cNvPr>
          <p:cNvSpPr txBox="1">
            <a:spLocks/>
          </p:cNvSpPr>
          <p:nvPr/>
        </p:nvSpPr>
        <p:spPr>
          <a:xfrm>
            <a:off x="1030224" y="5172050"/>
            <a:ext cx="2148840" cy="523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Content Line #1</a:t>
            </a:r>
          </a:p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Optional Content Line #2</a:t>
            </a:r>
            <a:endParaRPr lang="en-US" sz="1400" dirty="0"/>
          </a:p>
        </p:txBody>
      </p:sp>
      <p:sp>
        <p:nvSpPr>
          <p:cNvPr id="25" name="Chart Text Box Left 4">
            <a:extLst>
              <a:ext uri="{FF2B5EF4-FFF2-40B4-BE49-F238E27FC236}">
                <a16:creationId xmlns:a16="http://schemas.microsoft.com/office/drawing/2014/main" id="{B6F810C0-3703-B4C8-BA78-8B4A163FF436}"/>
              </a:ext>
            </a:extLst>
          </p:cNvPr>
          <p:cNvSpPr txBox="1">
            <a:spLocks/>
          </p:cNvSpPr>
          <p:nvPr/>
        </p:nvSpPr>
        <p:spPr>
          <a:xfrm>
            <a:off x="1022401" y="4492108"/>
            <a:ext cx="2148840" cy="5211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Content Line #1</a:t>
            </a:r>
          </a:p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Optional Content Line #2</a:t>
            </a:r>
            <a:endParaRPr lang="en-US" sz="1400" dirty="0"/>
          </a:p>
        </p:txBody>
      </p:sp>
      <p:sp>
        <p:nvSpPr>
          <p:cNvPr id="24" name="Chart Text Box Left 3">
            <a:extLst>
              <a:ext uri="{FF2B5EF4-FFF2-40B4-BE49-F238E27FC236}">
                <a16:creationId xmlns:a16="http://schemas.microsoft.com/office/drawing/2014/main" id="{1001D9ED-86D9-5566-CE50-430B3846645C}"/>
              </a:ext>
            </a:extLst>
          </p:cNvPr>
          <p:cNvSpPr txBox="1">
            <a:spLocks/>
          </p:cNvSpPr>
          <p:nvPr/>
        </p:nvSpPr>
        <p:spPr>
          <a:xfrm>
            <a:off x="1031544" y="3789546"/>
            <a:ext cx="2148840" cy="523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Content Line #1</a:t>
            </a:r>
          </a:p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Optional Content Line #2</a:t>
            </a:r>
            <a:endParaRPr lang="en-US" sz="1400" dirty="0"/>
          </a:p>
        </p:txBody>
      </p:sp>
      <p:sp>
        <p:nvSpPr>
          <p:cNvPr id="27" name="Chart Text Box Left 2">
            <a:extLst>
              <a:ext uri="{FF2B5EF4-FFF2-40B4-BE49-F238E27FC236}">
                <a16:creationId xmlns:a16="http://schemas.microsoft.com/office/drawing/2014/main" id="{A0B40C28-F449-B2EC-84DB-4EE39D39413C}"/>
              </a:ext>
            </a:extLst>
          </p:cNvPr>
          <p:cNvSpPr txBox="1">
            <a:spLocks/>
          </p:cNvSpPr>
          <p:nvPr/>
        </p:nvSpPr>
        <p:spPr>
          <a:xfrm>
            <a:off x="1031544" y="3101520"/>
            <a:ext cx="2148840" cy="523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Content Line #1</a:t>
            </a:r>
          </a:p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Optional Content Line #2</a:t>
            </a:r>
            <a:endParaRPr lang="en-US" sz="1400" dirty="0"/>
          </a:p>
        </p:txBody>
      </p:sp>
      <p:sp>
        <p:nvSpPr>
          <p:cNvPr id="28" name="Chart Text Box Left 1">
            <a:extLst>
              <a:ext uri="{FF2B5EF4-FFF2-40B4-BE49-F238E27FC236}">
                <a16:creationId xmlns:a16="http://schemas.microsoft.com/office/drawing/2014/main" id="{7B914994-2CED-6736-D137-8E667ECE7E60}"/>
              </a:ext>
            </a:extLst>
          </p:cNvPr>
          <p:cNvSpPr txBox="1">
            <a:spLocks/>
          </p:cNvSpPr>
          <p:nvPr/>
        </p:nvSpPr>
        <p:spPr>
          <a:xfrm>
            <a:off x="1030224" y="2511810"/>
            <a:ext cx="2148840" cy="523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Content Line #1</a:t>
            </a:r>
          </a:p>
          <a:p>
            <a:pPr algn="ctr">
              <a:lnSpc>
                <a:spcPts val="1740"/>
              </a:lnSpc>
            </a:pPr>
            <a:r>
              <a:rPr lang="en-US" sz="1400" dirty="0">
                <a:latin typeface="Aptos" panose="020B0004020202020204" pitchFamily="34" charset="0"/>
              </a:rPr>
              <a:t>Optional Content Line #2</a:t>
            </a:r>
          </a:p>
        </p:txBody>
      </p:sp>
      <p:sp>
        <p:nvSpPr>
          <p:cNvPr id="16" name="Chart Title RIGHT">
            <a:extLst>
              <a:ext uri="{FF2B5EF4-FFF2-40B4-BE49-F238E27FC236}">
                <a16:creationId xmlns:a16="http://schemas.microsoft.com/office/drawing/2014/main" id="{BF4CCE3D-5EBC-CA01-77B2-45EF19C5202A}"/>
              </a:ext>
            </a:extLst>
          </p:cNvPr>
          <p:cNvSpPr txBox="1">
            <a:spLocks/>
          </p:cNvSpPr>
          <p:nvPr/>
        </p:nvSpPr>
        <p:spPr>
          <a:xfrm>
            <a:off x="3622513" y="1997818"/>
            <a:ext cx="7605511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Title</a:t>
            </a:r>
          </a:p>
        </p:txBody>
      </p:sp>
      <p:sp>
        <p:nvSpPr>
          <p:cNvPr id="5" name="Chart Title LEFT">
            <a:extLst>
              <a:ext uri="{FF2B5EF4-FFF2-40B4-BE49-F238E27FC236}">
                <a16:creationId xmlns:a16="http://schemas.microsoft.com/office/drawing/2014/main" id="{920A2B36-2731-D682-CF14-DAABB025D3D3}"/>
              </a:ext>
            </a:extLst>
          </p:cNvPr>
          <p:cNvSpPr txBox="1">
            <a:spLocks/>
          </p:cNvSpPr>
          <p:nvPr/>
        </p:nvSpPr>
        <p:spPr>
          <a:xfrm>
            <a:off x="1062822" y="1999519"/>
            <a:ext cx="151064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Title</a:t>
            </a:r>
          </a:p>
        </p:txBody>
      </p: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080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SU Florida Logo SVG">
            <a:extLst>
              <a:ext uri="{FF2B5EF4-FFF2-40B4-BE49-F238E27FC236}">
                <a16:creationId xmlns:a16="http://schemas.microsoft.com/office/drawing/2014/main" id="{281216E4-3988-C240-568B-F20466CD57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graphicFrame>
        <p:nvGraphicFramePr>
          <p:cNvPr id="2" name="Small Table">
            <a:extLst>
              <a:ext uri="{FF2B5EF4-FFF2-40B4-BE49-F238E27FC236}">
                <a16:creationId xmlns:a16="http://schemas.microsoft.com/office/drawing/2014/main" id="{BBEE23CB-ED94-75ED-C298-B0FA76343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56690"/>
              </p:ext>
            </p:extLst>
          </p:nvPr>
        </p:nvGraphicFramePr>
        <p:xfrm>
          <a:off x="7603451" y="2674866"/>
          <a:ext cx="3925038" cy="13590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62519">
                  <a:extLst>
                    <a:ext uri="{9D8B030D-6E8A-4147-A177-3AD203B41FA5}">
                      <a16:colId xmlns:a16="http://schemas.microsoft.com/office/drawing/2014/main" val="3607699007"/>
                    </a:ext>
                  </a:extLst>
                </a:gridCol>
                <a:gridCol w="1962519">
                  <a:extLst>
                    <a:ext uri="{9D8B030D-6E8A-4147-A177-3AD203B41FA5}">
                      <a16:colId xmlns:a16="http://schemas.microsoft.com/office/drawing/2014/main" val="3707673277"/>
                    </a:ext>
                  </a:extLst>
                </a:gridCol>
              </a:tblGrid>
              <a:tr h="27858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Title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Title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68406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 anchor="ctr" anchorCtr="1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986107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 anchor="ctr" anchorCtr="1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14870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07248"/>
                  </a:ext>
                </a:extLst>
              </a:tr>
            </a:tbl>
          </a:graphicData>
        </a:graphic>
      </p:graphicFrame>
      <p:graphicFrame>
        <p:nvGraphicFramePr>
          <p:cNvPr id="3" name="Large Table">
            <a:extLst>
              <a:ext uri="{FF2B5EF4-FFF2-40B4-BE49-F238E27FC236}">
                <a16:creationId xmlns:a16="http://schemas.microsoft.com/office/drawing/2014/main" id="{28584E8B-AAC4-66B8-A3F8-4A5DEAC74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11156"/>
              </p:ext>
            </p:extLst>
          </p:nvPr>
        </p:nvGraphicFramePr>
        <p:xfrm>
          <a:off x="701039" y="2175599"/>
          <a:ext cx="6523275" cy="23784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74425">
                  <a:extLst>
                    <a:ext uri="{9D8B030D-6E8A-4147-A177-3AD203B41FA5}">
                      <a16:colId xmlns:a16="http://schemas.microsoft.com/office/drawing/2014/main" val="3607699007"/>
                    </a:ext>
                  </a:extLst>
                </a:gridCol>
                <a:gridCol w="2174425">
                  <a:extLst>
                    <a:ext uri="{9D8B030D-6E8A-4147-A177-3AD203B41FA5}">
                      <a16:colId xmlns:a16="http://schemas.microsoft.com/office/drawing/2014/main" val="3707673277"/>
                    </a:ext>
                  </a:extLst>
                </a:gridCol>
                <a:gridCol w="2174425">
                  <a:extLst>
                    <a:ext uri="{9D8B030D-6E8A-4147-A177-3AD203B41FA5}">
                      <a16:colId xmlns:a16="http://schemas.microsoft.com/office/drawing/2014/main" val="2264902705"/>
                    </a:ext>
                  </a:extLst>
                </a:gridCol>
              </a:tblGrid>
              <a:tr h="27858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Title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Title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Title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68406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 anchor="ctr" anchorCtr="1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 anchor="ctr" anchorCtr="1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986107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 anchor="ctr" anchorCtr="1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 anchor="ctr" anchorCtr="1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14870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ptos" panose="020B0004020202020204" pitchFamily="34" charset="0"/>
                        </a:rPr>
                        <a:t>Content</a:t>
                      </a:r>
                      <a:endParaRPr lang="en-US" sz="1700" baseline="0" dirty="0">
                        <a:latin typeface="Aptos" panose="020B0004020202020204" pitchFamily="34" charset="0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07248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10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10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15974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10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01414"/>
                  </a:ext>
                </a:extLst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10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10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L="80692" marR="80692" marT="40346" marB="40346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2951"/>
                  </a:ext>
                </a:extLst>
              </a:tr>
            </a:tbl>
          </a:graphicData>
        </a:graphic>
      </p:graphicFrame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Color Block">
            <a:extLst>
              <a:ext uri="{FF2B5EF4-FFF2-40B4-BE49-F238E27FC236}">
                <a16:creationId xmlns:a16="http://schemas.microsoft.com/office/drawing/2014/main" id="{ACBF7144-FBB6-25A2-4E53-3AB9412F4B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head Text Box">
            <a:extLst>
              <a:ext uri="{FF2B5EF4-FFF2-40B4-BE49-F238E27FC236}">
                <a16:creationId xmlns:a16="http://schemas.microsoft.com/office/drawing/2014/main" id="{10BAE955-6F8E-34A9-54B8-FC70412EDB29}"/>
              </a:ext>
            </a:extLst>
          </p:cNvPr>
          <p:cNvSpPr txBox="1">
            <a:spLocks/>
          </p:cNvSpPr>
          <p:nvPr/>
        </p:nvSpPr>
        <p:spPr>
          <a:xfrm>
            <a:off x="1051560" y="3387442"/>
            <a:ext cx="100888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4" name="Headline Text Box">
            <a:extLst>
              <a:ext uri="{FF2B5EF4-FFF2-40B4-BE49-F238E27FC236}">
                <a16:creationId xmlns:a16="http://schemas.microsoft.com/office/drawing/2014/main" id="{575DAA49-3EAC-9DC0-0159-BA23B0C19029}"/>
              </a:ext>
            </a:extLst>
          </p:cNvPr>
          <p:cNvSpPr txBox="1">
            <a:spLocks/>
          </p:cNvSpPr>
          <p:nvPr/>
        </p:nvSpPr>
        <p:spPr>
          <a:xfrm>
            <a:off x="1051561" y="2677695"/>
            <a:ext cx="1008888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Section Divider Headline Here – Title Case</a:t>
            </a:r>
          </a:p>
        </p:txBody>
      </p:sp>
    </p:spTree>
    <p:extLst>
      <p:ext uri="{BB962C8B-B14F-4D97-AF65-F5344CB8AC3E}">
        <p14:creationId xmlns:p14="http://schemas.microsoft.com/office/powerpoint/2010/main" val="167759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SU Florida Logo SVG">
            <a:extLst>
              <a:ext uri="{FF2B5EF4-FFF2-40B4-BE49-F238E27FC236}">
                <a16:creationId xmlns:a16="http://schemas.microsoft.com/office/drawing/2014/main" id="{5FA79B4A-02B9-70D6-CFA8-6BBF22B4DF8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7" name="Background Color Block">
            <a:extLst>
              <a:ext uri="{FF2B5EF4-FFF2-40B4-BE49-F238E27FC236}">
                <a16:creationId xmlns:a16="http://schemas.microsoft.com/office/drawing/2014/main" id="{ACBF7144-FBB6-25A2-4E53-3AB9412F4B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457200"/>
            <a:ext cx="3690257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D10AF7E4-B05D-64F7-65C2-CAA3692A5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383195"/>
              </p:ext>
            </p:extLst>
          </p:nvPr>
        </p:nvGraphicFramePr>
        <p:xfrm>
          <a:off x="4474030" y="904150"/>
          <a:ext cx="7200900" cy="498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Headline Text Box">
            <a:extLst>
              <a:ext uri="{FF2B5EF4-FFF2-40B4-BE49-F238E27FC236}">
                <a16:creationId xmlns:a16="http://schemas.microsoft.com/office/drawing/2014/main" id="{A3510C38-4D4B-971B-81C5-D851FEF496E1}"/>
              </a:ext>
            </a:extLst>
          </p:cNvPr>
          <p:cNvSpPr txBox="1">
            <a:spLocks/>
          </p:cNvSpPr>
          <p:nvPr/>
        </p:nvSpPr>
        <p:spPr>
          <a:xfrm>
            <a:off x="767857" y="2009538"/>
            <a:ext cx="3031852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  <p:sp>
        <p:nvSpPr>
          <p:cNvPr id="3" name="Body Copy Text Box">
            <a:extLst>
              <a:ext uri="{FF2B5EF4-FFF2-40B4-BE49-F238E27FC236}">
                <a16:creationId xmlns:a16="http://schemas.microsoft.com/office/drawing/2014/main" id="{C9148574-1DB4-4E9B-26DA-DB5C879E757C}"/>
              </a:ext>
            </a:extLst>
          </p:cNvPr>
          <p:cNvSpPr txBox="1"/>
          <p:nvPr/>
        </p:nvSpPr>
        <p:spPr>
          <a:xfrm>
            <a:off x="767857" y="3209867"/>
            <a:ext cx="3031852" cy="2678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C637D6E6-BBC4-CBA2-313D-A932D2A7145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14" name="Background Color Block">
            <a:extLst>
              <a:ext uri="{FF2B5EF4-FFF2-40B4-BE49-F238E27FC236}">
                <a16:creationId xmlns:a16="http://schemas.microsoft.com/office/drawing/2014/main" id="{0860D29C-7D18-F72A-A204-0D6E0FA78D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457200"/>
            <a:ext cx="3690257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adline Text Box">
            <a:extLst>
              <a:ext uri="{FF2B5EF4-FFF2-40B4-BE49-F238E27FC236}">
                <a16:creationId xmlns:a16="http://schemas.microsoft.com/office/drawing/2014/main" id="{A0E523DD-8F9D-09B3-0106-4C8B4E93E380}"/>
              </a:ext>
            </a:extLst>
          </p:cNvPr>
          <p:cNvSpPr txBox="1"/>
          <p:nvPr/>
        </p:nvSpPr>
        <p:spPr>
          <a:xfrm>
            <a:off x="767857" y="2009538"/>
            <a:ext cx="3031852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  <p:graphicFrame>
        <p:nvGraphicFramePr>
          <p:cNvPr id="3" name="Chart Placeholder">
            <a:extLst>
              <a:ext uri="{FF2B5EF4-FFF2-40B4-BE49-F238E27FC236}">
                <a16:creationId xmlns:a16="http://schemas.microsoft.com/office/drawing/2014/main" id="{C61330E1-9555-3639-2E09-84EE4D5EB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831625"/>
              </p:ext>
            </p:extLst>
          </p:nvPr>
        </p:nvGraphicFramePr>
        <p:xfrm>
          <a:off x="4457702" y="832752"/>
          <a:ext cx="7239000" cy="510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Body Copy Text Box">
            <a:extLst>
              <a:ext uri="{FF2B5EF4-FFF2-40B4-BE49-F238E27FC236}">
                <a16:creationId xmlns:a16="http://schemas.microsoft.com/office/drawing/2014/main" id="{370CAE4A-9995-02A2-4030-6143C84A068F}"/>
              </a:ext>
            </a:extLst>
          </p:cNvPr>
          <p:cNvSpPr txBox="1"/>
          <p:nvPr/>
        </p:nvSpPr>
        <p:spPr>
          <a:xfrm>
            <a:off x="767857" y="3209867"/>
            <a:ext cx="3031852" cy="2678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6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97A5E3A9-867F-8C7C-B311-86CB3D337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C0E80587-D4F2-BF99-3681-3F60983DB219}"/>
              </a:ext>
            </a:extLst>
          </p:cNvPr>
          <p:cNvSpPr>
            <a:spLocks/>
          </p:cNvSpPr>
          <p:nvPr/>
        </p:nvSpPr>
        <p:spPr>
          <a:xfrm>
            <a:off x="2389667" y="5157216"/>
            <a:ext cx="2395728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F445E376-4044-4B80-A975-2978F302E725}"/>
              </a:ext>
            </a:extLst>
          </p:cNvPr>
          <p:cNvSpPr>
            <a:spLocks/>
          </p:cNvSpPr>
          <p:nvPr/>
        </p:nvSpPr>
        <p:spPr>
          <a:xfrm>
            <a:off x="3346" y="5157216"/>
            <a:ext cx="2395728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5A3892B2-28B4-3F6C-FFE5-9F40D6B951CB}"/>
              </a:ext>
            </a:extLst>
          </p:cNvPr>
          <p:cNvSpPr>
            <a:spLocks/>
          </p:cNvSpPr>
          <p:nvPr/>
        </p:nvSpPr>
        <p:spPr>
          <a:xfrm>
            <a:off x="2389667" y="3438144"/>
            <a:ext cx="2395728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0D6383B-61D4-F8DD-3C9A-A46CB58D22EA}"/>
              </a:ext>
            </a:extLst>
          </p:cNvPr>
          <p:cNvSpPr>
            <a:spLocks/>
          </p:cNvSpPr>
          <p:nvPr/>
        </p:nvSpPr>
        <p:spPr>
          <a:xfrm>
            <a:off x="3346" y="3438144"/>
            <a:ext cx="2395728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B1F7C8D-59D9-5354-7AF7-F6A70A0E6F87}"/>
              </a:ext>
            </a:extLst>
          </p:cNvPr>
          <p:cNvSpPr>
            <a:spLocks/>
          </p:cNvSpPr>
          <p:nvPr/>
        </p:nvSpPr>
        <p:spPr>
          <a:xfrm>
            <a:off x="2389668" y="1719072"/>
            <a:ext cx="2395728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8749CC4-6CE9-BC7A-049A-607216D7F256}"/>
              </a:ext>
            </a:extLst>
          </p:cNvPr>
          <p:cNvSpPr>
            <a:spLocks/>
          </p:cNvSpPr>
          <p:nvPr/>
        </p:nvSpPr>
        <p:spPr>
          <a:xfrm>
            <a:off x="3347" y="1719072"/>
            <a:ext cx="2395728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3A931F-FFB8-2C2E-FF1F-77B3A09966E0}"/>
              </a:ext>
            </a:extLst>
          </p:cNvPr>
          <p:cNvSpPr>
            <a:spLocks/>
          </p:cNvSpPr>
          <p:nvPr/>
        </p:nvSpPr>
        <p:spPr>
          <a:xfrm>
            <a:off x="2389668" y="0"/>
            <a:ext cx="2395728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401F295-209D-C6CD-0369-6F0CA7BB013D}"/>
              </a:ext>
            </a:extLst>
          </p:cNvPr>
          <p:cNvSpPr>
            <a:spLocks/>
          </p:cNvSpPr>
          <p:nvPr/>
        </p:nvSpPr>
        <p:spPr>
          <a:xfrm>
            <a:off x="11508" y="0"/>
            <a:ext cx="2395728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D565A480-838D-0C2F-69BC-0B7E62F2BF06}"/>
              </a:ext>
            </a:extLst>
          </p:cNvPr>
          <p:cNvSpPr txBox="1"/>
          <p:nvPr/>
        </p:nvSpPr>
        <p:spPr>
          <a:xfrm>
            <a:off x="2401175" y="6059875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27" name="Graphic 8" descr="Plugged Unplugged with solid fill">
            <a:extLst>
              <a:ext uri="{FF2B5EF4-FFF2-40B4-BE49-F238E27FC236}">
                <a16:creationId xmlns:a16="http://schemas.microsoft.com/office/drawing/2014/main" id="{13A3FE29-D44D-2DAF-1BA9-7305CEAA8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78959" y="5393047"/>
            <a:ext cx="608065" cy="608065"/>
          </a:xfrm>
          <a:prstGeom prst="rect">
            <a:avLst/>
          </a:prstGeom>
        </p:spPr>
      </p:pic>
      <p:sp>
        <p:nvSpPr>
          <p:cNvPr id="23" name="Text Box 7">
            <a:extLst>
              <a:ext uri="{FF2B5EF4-FFF2-40B4-BE49-F238E27FC236}">
                <a16:creationId xmlns:a16="http://schemas.microsoft.com/office/drawing/2014/main" id="{A8E71C6B-A505-7EE1-284E-2AC2BE37D701}"/>
              </a:ext>
            </a:extLst>
          </p:cNvPr>
          <p:cNvSpPr txBox="1"/>
          <p:nvPr/>
        </p:nvSpPr>
        <p:spPr>
          <a:xfrm>
            <a:off x="11508" y="6059875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24" name="Graphic 7" descr="Anchor with solid fill">
            <a:extLst>
              <a:ext uri="{FF2B5EF4-FFF2-40B4-BE49-F238E27FC236}">
                <a16:creationId xmlns:a16="http://schemas.microsoft.com/office/drawing/2014/main" id="{1BA0A5F0-55A6-29D6-B404-6BD78420C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292" y="5393047"/>
            <a:ext cx="608065" cy="608065"/>
          </a:xfrm>
          <a:prstGeom prst="rect">
            <a:avLst/>
          </a:prstGeom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1BFEA141-8FE0-AE8E-1F7F-A999F6EC7474}"/>
              </a:ext>
            </a:extLst>
          </p:cNvPr>
          <p:cNvSpPr txBox="1"/>
          <p:nvPr/>
        </p:nvSpPr>
        <p:spPr>
          <a:xfrm>
            <a:off x="2395421" y="4340803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21" name="Icon 6" descr="Gears with solid fill">
            <a:extLst>
              <a:ext uri="{FF2B5EF4-FFF2-40B4-BE49-F238E27FC236}">
                <a16:creationId xmlns:a16="http://schemas.microsoft.com/office/drawing/2014/main" id="{06042071-B9AC-3980-6391-615675880F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73205" y="3673975"/>
            <a:ext cx="608065" cy="608065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D47F2BA8-B160-FDFC-0E28-0F5FAC988989}"/>
              </a:ext>
            </a:extLst>
          </p:cNvPr>
          <p:cNvSpPr txBox="1"/>
          <p:nvPr/>
        </p:nvSpPr>
        <p:spPr>
          <a:xfrm>
            <a:off x="5754" y="4340803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18" name="Icon 5" descr="Care with solid fill">
            <a:extLst>
              <a:ext uri="{FF2B5EF4-FFF2-40B4-BE49-F238E27FC236}">
                <a16:creationId xmlns:a16="http://schemas.microsoft.com/office/drawing/2014/main" id="{284BDEBE-1056-694B-B69B-9BDAACD06A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83538" y="3673975"/>
            <a:ext cx="608065" cy="608065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810A538C-A50E-20FB-0E48-1BC784003873}"/>
              </a:ext>
            </a:extLst>
          </p:cNvPr>
          <p:cNvSpPr txBox="1"/>
          <p:nvPr/>
        </p:nvSpPr>
        <p:spPr>
          <a:xfrm>
            <a:off x="2395421" y="2621731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15" name="Icon 4" descr="Renovation (House With Sparkles) with solid fill">
            <a:extLst>
              <a:ext uri="{FF2B5EF4-FFF2-40B4-BE49-F238E27FC236}">
                <a16:creationId xmlns:a16="http://schemas.microsoft.com/office/drawing/2014/main" id="{DEFF4DFC-6A08-0FF3-94B8-0DE58CCC7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273205" y="1954903"/>
            <a:ext cx="608065" cy="608065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DB874755-3390-C519-BDB3-F48E19214902}"/>
              </a:ext>
            </a:extLst>
          </p:cNvPr>
          <p:cNvSpPr txBox="1"/>
          <p:nvPr/>
        </p:nvSpPr>
        <p:spPr>
          <a:xfrm>
            <a:off x="5754" y="2621731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12" name="Icon 3" descr="World with solid fill">
            <a:extLst>
              <a:ext uri="{FF2B5EF4-FFF2-40B4-BE49-F238E27FC236}">
                <a16:creationId xmlns:a16="http://schemas.microsoft.com/office/drawing/2014/main" id="{BDB25364-F819-30B7-4C32-4613BBE74D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538" y="1954903"/>
            <a:ext cx="608065" cy="608065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9729EE5-CD6A-A10B-4D76-BA908503C443}"/>
              </a:ext>
            </a:extLst>
          </p:cNvPr>
          <p:cNvSpPr txBox="1"/>
          <p:nvPr/>
        </p:nvSpPr>
        <p:spPr>
          <a:xfrm>
            <a:off x="2389667" y="902659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9" name="Icon 2" descr="Money with solid fill">
            <a:extLst>
              <a:ext uri="{FF2B5EF4-FFF2-40B4-BE49-F238E27FC236}">
                <a16:creationId xmlns:a16="http://schemas.microsoft.com/office/drawing/2014/main" id="{0015E808-C526-6CBE-C5D8-C7157286AD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267451" y="235831"/>
            <a:ext cx="608065" cy="608065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32368C2D-8166-56EE-B0D2-80313A8ED7B7}"/>
              </a:ext>
            </a:extLst>
          </p:cNvPr>
          <p:cNvSpPr txBox="1"/>
          <p:nvPr/>
        </p:nvSpPr>
        <p:spPr>
          <a:xfrm>
            <a:off x="0" y="902659"/>
            <a:ext cx="239288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Optional Title Line #2</a:t>
            </a:r>
          </a:p>
        </p:txBody>
      </p:sp>
      <p:pic>
        <p:nvPicPr>
          <p:cNvPr id="6" name="Icon 1" descr="Airplane with solid fill">
            <a:extLst>
              <a:ext uri="{FF2B5EF4-FFF2-40B4-BE49-F238E27FC236}">
                <a16:creationId xmlns:a16="http://schemas.microsoft.com/office/drawing/2014/main" id="{1EC40849-B0E8-96DC-C666-A80EDB9E72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77784" y="235831"/>
            <a:ext cx="608065" cy="608065"/>
          </a:xfrm>
          <a:prstGeom prst="rect">
            <a:avLst/>
          </a:prstGeom>
        </p:spPr>
      </p:pic>
      <p:sp>
        <p:nvSpPr>
          <p:cNvPr id="29" name="Main Text Box">
            <a:extLst>
              <a:ext uri="{FF2B5EF4-FFF2-40B4-BE49-F238E27FC236}">
                <a16:creationId xmlns:a16="http://schemas.microsoft.com/office/drawing/2014/main" id="{D565A466-B5F0-E28B-9290-9BE5C6285910}"/>
              </a:ext>
            </a:extLst>
          </p:cNvPr>
          <p:cNvSpPr txBox="1">
            <a:spLocks/>
          </p:cNvSpPr>
          <p:nvPr/>
        </p:nvSpPr>
        <p:spPr>
          <a:xfrm>
            <a:off x="5279169" y="596348"/>
            <a:ext cx="63222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Title Case</a:t>
            </a:r>
          </a:p>
          <a:p>
            <a:endParaRPr lang="en-US" dirty="0"/>
          </a:p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ipsum. </a:t>
            </a:r>
          </a:p>
        </p:txBody>
      </p:sp>
    </p:spTree>
    <p:extLst>
      <p:ext uri="{BB962C8B-B14F-4D97-AF65-F5344CB8AC3E}">
        <p14:creationId xmlns:p14="http://schemas.microsoft.com/office/powerpoint/2010/main" val="10129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AB3DF642-1F03-26BB-E8B6-D7B657E514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35CC7B9-B870-32A3-D17F-F943B894F875}"/>
              </a:ext>
            </a:extLst>
          </p:cNvPr>
          <p:cNvSpPr>
            <a:spLocks/>
          </p:cNvSpPr>
          <p:nvPr/>
        </p:nvSpPr>
        <p:spPr>
          <a:xfrm>
            <a:off x="7403069" y="3659580"/>
            <a:ext cx="2607276" cy="2304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A643603-DF5B-E652-16DC-63E16A2FF587}"/>
              </a:ext>
            </a:extLst>
          </p:cNvPr>
          <p:cNvSpPr>
            <a:spLocks/>
          </p:cNvSpPr>
          <p:nvPr/>
        </p:nvSpPr>
        <p:spPr>
          <a:xfrm>
            <a:off x="4795793" y="3659580"/>
            <a:ext cx="2607276" cy="23048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E45E2-5B1C-A7DF-5851-D5D4D1803264}"/>
              </a:ext>
            </a:extLst>
          </p:cNvPr>
          <p:cNvSpPr>
            <a:spLocks/>
          </p:cNvSpPr>
          <p:nvPr/>
        </p:nvSpPr>
        <p:spPr>
          <a:xfrm>
            <a:off x="2190182" y="3659580"/>
            <a:ext cx="2607276" cy="2304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64F914-0BDA-5BAD-5A05-0975D2993030}"/>
              </a:ext>
            </a:extLst>
          </p:cNvPr>
          <p:cNvSpPr>
            <a:spLocks/>
          </p:cNvSpPr>
          <p:nvPr/>
        </p:nvSpPr>
        <p:spPr>
          <a:xfrm>
            <a:off x="8708372" y="1355854"/>
            <a:ext cx="2607276" cy="23048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1534D7B-77D5-E0CE-160D-72ADF2388A61}"/>
              </a:ext>
            </a:extLst>
          </p:cNvPr>
          <p:cNvSpPr>
            <a:spLocks/>
          </p:cNvSpPr>
          <p:nvPr/>
        </p:nvSpPr>
        <p:spPr>
          <a:xfrm>
            <a:off x="6101096" y="1355854"/>
            <a:ext cx="2607276" cy="230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C076A3-8ADE-1D2B-DDA7-262C596574D5}"/>
              </a:ext>
            </a:extLst>
          </p:cNvPr>
          <p:cNvSpPr>
            <a:spLocks/>
          </p:cNvSpPr>
          <p:nvPr/>
        </p:nvSpPr>
        <p:spPr>
          <a:xfrm>
            <a:off x="3495485" y="1355854"/>
            <a:ext cx="2607276" cy="230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5A397A3-6037-6F61-4C39-3EFB31BBD65B}"/>
              </a:ext>
            </a:extLst>
          </p:cNvPr>
          <p:cNvSpPr>
            <a:spLocks/>
          </p:cNvSpPr>
          <p:nvPr/>
        </p:nvSpPr>
        <p:spPr>
          <a:xfrm>
            <a:off x="888209" y="1355854"/>
            <a:ext cx="2607276" cy="2304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09EEBF5B-D905-1868-8DFE-7BA5B6AD822A}"/>
              </a:ext>
            </a:extLst>
          </p:cNvPr>
          <p:cNvSpPr txBox="1"/>
          <p:nvPr/>
        </p:nvSpPr>
        <p:spPr>
          <a:xfrm>
            <a:off x="7401404" y="4897877"/>
            <a:ext cx="260727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21" name="Icon 7">
            <a:extLst>
              <a:ext uri="{FF2B5EF4-FFF2-40B4-BE49-F238E27FC236}">
                <a16:creationId xmlns:a16="http://schemas.microsoft.com/office/drawing/2014/main" id="{2E926E30-59A0-7E7F-C88E-C4CD809E42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437" y="4202191"/>
            <a:ext cx="563903" cy="608065"/>
          </a:xfrm>
          <a:prstGeom prst="rect">
            <a:avLst/>
          </a:prstGeom>
        </p:spPr>
      </p:pic>
      <p:sp>
        <p:nvSpPr>
          <p:cNvPr id="19" name="Text Box 6">
            <a:extLst>
              <a:ext uri="{FF2B5EF4-FFF2-40B4-BE49-F238E27FC236}">
                <a16:creationId xmlns:a16="http://schemas.microsoft.com/office/drawing/2014/main" id="{E065D2A3-3DFE-CFAD-42A8-B1E0196C1E7B}"/>
              </a:ext>
            </a:extLst>
          </p:cNvPr>
          <p:cNvSpPr txBox="1"/>
          <p:nvPr/>
        </p:nvSpPr>
        <p:spPr>
          <a:xfrm>
            <a:off x="4804387" y="4903934"/>
            <a:ext cx="2589657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23" name="Icon 6">
            <a:extLst>
              <a:ext uri="{FF2B5EF4-FFF2-40B4-BE49-F238E27FC236}">
                <a16:creationId xmlns:a16="http://schemas.microsoft.com/office/drawing/2014/main" id="{960B67E6-7F5C-7BA9-CA53-A14AC72986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882" y="4249031"/>
            <a:ext cx="732469" cy="607498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AF229964-9DC2-31F5-01C1-911FC595BFB8}"/>
              </a:ext>
            </a:extLst>
          </p:cNvPr>
          <p:cNvSpPr txBox="1"/>
          <p:nvPr/>
        </p:nvSpPr>
        <p:spPr>
          <a:xfrm>
            <a:off x="2188517" y="4883741"/>
            <a:ext cx="260727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18" name="Icon 5">
            <a:extLst>
              <a:ext uri="{FF2B5EF4-FFF2-40B4-BE49-F238E27FC236}">
                <a16:creationId xmlns:a16="http://schemas.microsoft.com/office/drawing/2014/main" id="{308A7663-C25D-DCAF-16F0-6D3698B97C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469" y="4287470"/>
            <a:ext cx="608065" cy="557915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B6A6F63F-C129-5944-B0E6-871321863B99}"/>
              </a:ext>
            </a:extLst>
          </p:cNvPr>
          <p:cNvSpPr txBox="1"/>
          <p:nvPr/>
        </p:nvSpPr>
        <p:spPr>
          <a:xfrm>
            <a:off x="8706707" y="2600571"/>
            <a:ext cx="260727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24" name="Icon 4">
            <a:extLst>
              <a:ext uri="{FF2B5EF4-FFF2-40B4-BE49-F238E27FC236}">
                <a16:creationId xmlns:a16="http://schemas.microsoft.com/office/drawing/2014/main" id="{551B940B-52E7-8CE6-FC66-3F637C29E4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40" y="1965089"/>
            <a:ext cx="548356" cy="545600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7CD784D6-C6ED-21A4-10FB-BD029FF06FAE}"/>
              </a:ext>
            </a:extLst>
          </p:cNvPr>
          <p:cNvSpPr txBox="1"/>
          <p:nvPr/>
        </p:nvSpPr>
        <p:spPr>
          <a:xfrm>
            <a:off x="6109690" y="2606628"/>
            <a:ext cx="2589657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16" name="Icon 3">
            <a:extLst>
              <a:ext uri="{FF2B5EF4-FFF2-40B4-BE49-F238E27FC236}">
                <a16:creationId xmlns:a16="http://schemas.microsoft.com/office/drawing/2014/main" id="{22429377-19CB-DFC9-A6F7-8BEDCD8ECF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1375" y="2055824"/>
            <a:ext cx="786360" cy="45486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7C66CBE0-86B2-F7FF-7FE5-8716851A90FB}"/>
              </a:ext>
            </a:extLst>
          </p:cNvPr>
          <p:cNvSpPr txBox="1"/>
          <p:nvPr/>
        </p:nvSpPr>
        <p:spPr>
          <a:xfrm>
            <a:off x="3493820" y="2586435"/>
            <a:ext cx="260727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12" name="Icon 2" descr="Dental Care with solid fill">
            <a:extLst>
              <a:ext uri="{FF2B5EF4-FFF2-40B4-BE49-F238E27FC236}">
                <a16:creationId xmlns:a16="http://schemas.microsoft.com/office/drawing/2014/main" id="{43C112AF-5438-B696-1BBB-C4DF1FEFE5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92772" y="1965089"/>
            <a:ext cx="608065" cy="608065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881D04DD-1AF6-DA67-E8B4-0301F652CEBE}"/>
              </a:ext>
            </a:extLst>
          </p:cNvPr>
          <p:cNvSpPr txBox="1"/>
          <p:nvPr/>
        </p:nvSpPr>
        <p:spPr>
          <a:xfrm>
            <a:off x="896803" y="2592492"/>
            <a:ext cx="2589657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Optional Title Line #2</a:t>
            </a:r>
          </a:p>
        </p:txBody>
      </p:sp>
      <p:pic>
        <p:nvPicPr>
          <p:cNvPr id="22" name="Icon 1">
            <a:extLst>
              <a:ext uri="{FF2B5EF4-FFF2-40B4-BE49-F238E27FC236}">
                <a16:creationId xmlns:a16="http://schemas.microsoft.com/office/drawing/2014/main" id="{36FDF29E-164B-37F5-060F-95DA189F4B5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107" y="1942055"/>
            <a:ext cx="518934" cy="608065"/>
          </a:xfrm>
          <a:prstGeom prst="rect">
            <a:avLst/>
          </a:prstGeom>
        </p:spPr>
      </p:pic>
      <p:sp>
        <p:nvSpPr>
          <p:cNvPr id="25" name="Headline Text Box">
            <a:extLst>
              <a:ext uri="{FF2B5EF4-FFF2-40B4-BE49-F238E27FC236}">
                <a16:creationId xmlns:a16="http://schemas.microsoft.com/office/drawing/2014/main" id="{816B8300-A670-3D04-8ED8-9E081CA554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4572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" panose="020B0004020202020204" pitchFamily="34" charset="0"/>
                <a:cs typeface="Calibri" panose="020F0502020204030204" pitchFamily="34" charset="0"/>
              </a:rPr>
              <a:t>Headline Goes Here – Title Case</a:t>
            </a:r>
          </a:p>
        </p:txBody>
      </p:sp>
    </p:spTree>
    <p:extLst>
      <p:ext uri="{BB962C8B-B14F-4D97-AF65-F5344CB8AC3E}">
        <p14:creationId xmlns:p14="http://schemas.microsoft.com/office/powerpoint/2010/main" val="365983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 ASL Building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BD1BFD61-2350-A3EB-A8C3-9C8B85A499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7" t="22974" r="5977" b="270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Transparent Blue">
            <a:extLst>
              <a:ext uri="{FF2B5EF4-FFF2-40B4-BE49-F238E27FC236}">
                <a16:creationId xmlns:a16="http://schemas.microsoft.com/office/drawing/2014/main" id="{A039445A-06EF-3654-B59F-5E5757A8DEFD}"/>
              </a:ext>
            </a:extLst>
          </p:cNvPr>
          <p:cNvSpPr>
            <a:spLocks/>
          </p:cNvSpPr>
          <p:nvPr/>
        </p:nvSpPr>
        <p:spPr>
          <a:xfrm>
            <a:off x="25400" y="1347248"/>
            <a:ext cx="7330966" cy="3641835"/>
          </a:xfrm>
          <a:prstGeom prst="rect">
            <a:avLst/>
          </a:prstGeom>
          <a:solidFill>
            <a:srgbClr val="00174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Side Line">
            <a:extLst>
              <a:ext uri="{FF2B5EF4-FFF2-40B4-BE49-F238E27FC236}">
                <a16:creationId xmlns:a16="http://schemas.microsoft.com/office/drawing/2014/main" id="{E5629EFB-C2BB-C6AD-ADD0-AA28CB6883BE}"/>
              </a:ext>
            </a:extLst>
          </p:cNvPr>
          <p:cNvSpPr>
            <a:spLocks/>
          </p:cNvSpPr>
          <p:nvPr/>
        </p:nvSpPr>
        <p:spPr>
          <a:xfrm rot="16200000">
            <a:off x="-609201" y="3116324"/>
            <a:ext cx="1779875" cy="80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Venue/Date">
            <a:extLst>
              <a:ext uri="{FF2B5EF4-FFF2-40B4-BE49-F238E27FC236}">
                <a16:creationId xmlns:a16="http://schemas.microsoft.com/office/drawing/2014/main" id="{7CDF0BAB-3F1A-8A66-B26C-11BA23B5D118}"/>
              </a:ext>
            </a:extLst>
          </p:cNvPr>
          <p:cNvSpPr txBox="1">
            <a:spLocks/>
          </p:cNvSpPr>
          <p:nvPr/>
        </p:nvSpPr>
        <p:spPr>
          <a:xfrm>
            <a:off x="561473" y="3456045"/>
            <a:ext cx="586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Venue/Date</a:t>
            </a:r>
          </a:p>
        </p:txBody>
      </p:sp>
      <p:sp>
        <p:nvSpPr>
          <p:cNvPr id="13" name="Presentation Title ">
            <a:extLst>
              <a:ext uri="{FF2B5EF4-FFF2-40B4-BE49-F238E27FC236}">
                <a16:creationId xmlns:a16="http://schemas.microsoft.com/office/drawing/2014/main" id="{07991E63-A25F-118D-AB86-0673BB6BC791}"/>
              </a:ext>
            </a:extLst>
          </p:cNvPr>
          <p:cNvSpPr txBox="1">
            <a:spLocks/>
          </p:cNvSpPr>
          <p:nvPr/>
        </p:nvSpPr>
        <p:spPr>
          <a:xfrm>
            <a:off x="561473" y="2132606"/>
            <a:ext cx="5864727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</a:p>
          <a:p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 Line 2</a:t>
            </a:r>
          </a:p>
        </p:txBody>
      </p:sp>
      <p:pic>
        <p:nvPicPr>
          <p:cNvPr id="2" name="NSU Florida Logo WHITE SVG">
            <a:extLst>
              <a:ext uri="{FF2B5EF4-FFF2-40B4-BE49-F238E27FC236}">
                <a16:creationId xmlns:a16="http://schemas.microsoft.com/office/drawing/2014/main" id="{D03C7C9E-3ACA-6A7C-79D6-989C54301010}"/>
              </a:ext>
            </a:extLst>
          </p:cNvPr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778" t="37731" r="23334" b="37269"/>
          <a:stretch/>
        </p:blipFill>
        <p:spPr>
          <a:xfrm>
            <a:off x="4972049" y="1631950"/>
            <a:ext cx="2000251" cy="3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D2ECC222-FBB4-946D-57C0-330707AFF11B}"/>
              </a:ext>
            </a:extLst>
          </p:cNvPr>
          <p:cNvSpPr>
            <a:spLocks/>
          </p:cNvSpPr>
          <p:nvPr/>
        </p:nvSpPr>
        <p:spPr>
          <a:xfrm>
            <a:off x="9739818" y="2400037"/>
            <a:ext cx="2452182" cy="1570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AA4625C-247E-A014-8FEF-69DA6D6212AF}"/>
              </a:ext>
            </a:extLst>
          </p:cNvPr>
          <p:cNvSpPr>
            <a:spLocks/>
          </p:cNvSpPr>
          <p:nvPr/>
        </p:nvSpPr>
        <p:spPr>
          <a:xfrm>
            <a:off x="7304941" y="2400037"/>
            <a:ext cx="2460432" cy="1570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CB59B5-1234-B332-AD53-3CB9A176B6DD}"/>
              </a:ext>
            </a:extLst>
          </p:cNvPr>
          <p:cNvSpPr>
            <a:spLocks/>
          </p:cNvSpPr>
          <p:nvPr/>
        </p:nvSpPr>
        <p:spPr>
          <a:xfrm>
            <a:off x="4872637" y="2400037"/>
            <a:ext cx="2432304" cy="1570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8FBAD4-3C98-A942-C15E-6482A69C001A}"/>
              </a:ext>
            </a:extLst>
          </p:cNvPr>
          <p:cNvSpPr>
            <a:spLocks/>
          </p:cNvSpPr>
          <p:nvPr/>
        </p:nvSpPr>
        <p:spPr>
          <a:xfrm>
            <a:off x="2433481" y="2400037"/>
            <a:ext cx="2460432" cy="1570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9D0CE62-3A91-1865-ECEC-9B21DA42C270}"/>
              </a:ext>
            </a:extLst>
          </p:cNvPr>
          <p:cNvSpPr>
            <a:spLocks/>
          </p:cNvSpPr>
          <p:nvPr/>
        </p:nvSpPr>
        <p:spPr>
          <a:xfrm>
            <a:off x="2" y="2400037"/>
            <a:ext cx="2461608" cy="1570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655C869E-30A5-D5D2-7D2E-AA3FCF357DC4}"/>
              </a:ext>
            </a:extLst>
          </p:cNvPr>
          <p:cNvSpPr txBox="1"/>
          <p:nvPr/>
        </p:nvSpPr>
        <p:spPr>
          <a:xfrm>
            <a:off x="9733931" y="4039661"/>
            <a:ext cx="243230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accent5"/>
                </a:solidFill>
                <a:latin typeface="Aptos" panose="020B0004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7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8 words body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</a:t>
            </a:r>
            <a:endParaRPr lang="en-US" sz="1700" dirty="0">
              <a:solidFill>
                <a:srgbClr val="666666"/>
              </a:solidFill>
              <a:latin typeface="Aptos" panose="020B000402020202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con 5" descr="Home with solid fill">
            <a:extLst>
              <a:ext uri="{FF2B5EF4-FFF2-40B4-BE49-F238E27FC236}">
                <a16:creationId xmlns:a16="http://schemas.microsoft.com/office/drawing/2014/main" id="{22703700-8B48-2381-162C-015196A5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42153" y="2731700"/>
            <a:ext cx="870963" cy="870963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2952CEEB-0017-2D3A-1661-B886B2331919}"/>
              </a:ext>
            </a:extLst>
          </p:cNvPr>
          <p:cNvSpPr txBox="1"/>
          <p:nvPr/>
        </p:nvSpPr>
        <p:spPr>
          <a:xfrm>
            <a:off x="7318446" y="4049397"/>
            <a:ext cx="243230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accent3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7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8 words body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</a:t>
            </a:r>
            <a:endParaRPr lang="en-US" sz="1700" dirty="0">
              <a:solidFill>
                <a:srgbClr val="666666"/>
              </a:solidFill>
              <a:latin typeface="Aptos" panose="020B000402020202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con 4">
            <a:extLst>
              <a:ext uri="{FF2B5EF4-FFF2-40B4-BE49-F238E27FC236}">
                <a16:creationId xmlns:a16="http://schemas.microsoft.com/office/drawing/2014/main" id="{3FF5DCDE-2275-7FB9-C34A-E38DAB067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239824" y="2734721"/>
            <a:ext cx="632680" cy="870963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AF6D549A-64AB-63B0-E00B-6D4A8C8E89ED}"/>
              </a:ext>
            </a:extLst>
          </p:cNvPr>
          <p:cNvSpPr txBox="1"/>
          <p:nvPr/>
        </p:nvSpPr>
        <p:spPr>
          <a:xfrm>
            <a:off x="4893913" y="4039662"/>
            <a:ext cx="24323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700" b="1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Optional Title Line #2</a:t>
            </a:r>
            <a:endParaRPr lang="en-US" sz="17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endParaRPr lang="en-US" sz="1700" dirty="0">
              <a:latin typeface="Aptos" panose="020B0004020202020204" pitchFamily="34" charset="0"/>
            </a:endParaRP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8 words body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</a:t>
            </a:r>
            <a:endParaRPr lang="en-US" sz="1700" dirty="0">
              <a:solidFill>
                <a:srgbClr val="666666"/>
              </a:solidFill>
              <a:latin typeface="Aptos" panose="020B000402020202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con 3" descr="DNA with solid fill">
            <a:extLst>
              <a:ext uri="{FF2B5EF4-FFF2-40B4-BE49-F238E27FC236}">
                <a16:creationId xmlns:a16="http://schemas.microsoft.com/office/drawing/2014/main" id="{101A26B2-9F48-E84E-8830-851896124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66026" y="2734721"/>
            <a:ext cx="870963" cy="870963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0A79EB23-D3C3-5B0F-732B-1E90DAD74C03}"/>
              </a:ext>
            </a:extLst>
          </p:cNvPr>
          <p:cNvSpPr txBox="1"/>
          <p:nvPr/>
        </p:nvSpPr>
        <p:spPr>
          <a:xfrm>
            <a:off x="2433481" y="4050000"/>
            <a:ext cx="243230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accent1"/>
                </a:solidFill>
                <a:latin typeface="Aptos" panose="020B0004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7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8 words body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</a:t>
            </a:r>
            <a:endParaRPr lang="en-US" sz="1700" dirty="0">
              <a:solidFill>
                <a:srgbClr val="666666"/>
              </a:solidFill>
              <a:latin typeface="Aptos" panose="020B000402020202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con 2" descr="Chemicals with solid fill">
            <a:extLst>
              <a:ext uri="{FF2B5EF4-FFF2-40B4-BE49-F238E27FC236}">
                <a16:creationId xmlns:a16="http://schemas.microsoft.com/office/drawing/2014/main" id="{08E4E298-CB36-FD30-2123-06F3F3791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228033" y="2734721"/>
            <a:ext cx="870963" cy="870963"/>
          </a:xfrm>
          <a:prstGeom prst="rect">
            <a:avLst/>
          </a:prstGeom>
        </p:spPr>
      </p:pic>
      <p:sp>
        <p:nvSpPr>
          <p:cNvPr id="31" name="Text Box 1">
            <a:extLst>
              <a:ext uri="{FF2B5EF4-FFF2-40B4-BE49-F238E27FC236}">
                <a16:creationId xmlns:a16="http://schemas.microsoft.com/office/drawing/2014/main" id="{57E89B6A-E988-FA8C-C7CA-3DDA0AA91130}"/>
              </a:ext>
            </a:extLst>
          </p:cNvPr>
          <p:cNvSpPr txBox="1"/>
          <p:nvPr/>
        </p:nvSpPr>
        <p:spPr>
          <a:xfrm>
            <a:off x="28130" y="4039662"/>
            <a:ext cx="243230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7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8 words body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</a:t>
            </a:r>
            <a:endParaRPr lang="en-US" sz="1700" dirty="0">
              <a:solidFill>
                <a:srgbClr val="666666"/>
              </a:solidFill>
              <a:latin typeface="Aptos" panose="020B000402020202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con 1" descr="Covid-19 with solid fill">
            <a:extLst>
              <a:ext uri="{FF2B5EF4-FFF2-40B4-BE49-F238E27FC236}">
                <a16:creationId xmlns:a16="http://schemas.microsoft.com/office/drawing/2014/main" id="{DBAD3760-6FDA-CAB2-5083-827F4D1247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73376" y="2734721"/>
            <a:ext cx="870963" cy="870963"/>
          </a:xfrm>
          <a:prstGeom prst="rect">
            <a:avLst/>
          </a:prstGeom>
        </p:spPr>
      </p:pic>
      <p:sp>
        <p:nvSpPr>
          <p:cNvPr id="2" name="Body Copy Text Box">
            <a:extLst>
              <a:ext uri="{FF2B5EF4-FFF2-40B4-BE49-F238E27FC236}">
                <a16:creationId xmlns:a16="http://schemas.microsoft.com/office/drawing/2014/main" id="{337BDCCF-9118-C762-3F40-9B2194A569BC}"/>
              </a:ext>
            </a:extLst>
          </p:cNvPr>
          <p:cNvSpPr txBox="1"/>
          <p:nvPr/>
        </p:nvSpPr>
        <p:spPr>
          <a:xfrm>
            <a:off x="685800" y="1336325"/>
            <a:ext cx="1096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>
            <a:extLst>
              <a:ext uri="{FF2B5EF4-FFF2-40B4-BE49-F238E27FC236}">
                <a16:creationId xmlns:a16="http://schemas.microsoft.com/office/drawing/2014/main" id="{F4F96469-726A-5DB6-F8A6-C7BF9C192F81}"/>
              </a:ext>
            </a:extLst>
          </p:cNvPr>
          <p:cNvSpPr>
            <a:spLocks/>
          </p:cNvSpPr>
          <p:nvPr/>
        </p:nvSpPr>
        <p:spPr>
          <a:xfrm>
            <a:off x="9136464" y="1949463"/>
            <a:ext cx="3070097" cy="1570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86452C59-ED8A-5EA3-38D9-AEC78F443B3C}"/>
              </a:ext>
            </a:extLst>
          </p:cNvPr>
          <p:cNvSpPr>
            <a:spLocks/>
          </p:cNvSpPr>
          <p:nvPr/>
        </p:nvSpPr>
        <p:spPr>
          <a:xfrm>
            <a:off x="6096001" y="1949463"/>
            <a:ext cx="3044952" cy="1570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ie 2">
            <a:extLst>
              <a:ext uri="{FF2B5EF4-FFF2-40B4-BE49-F238E27FC236}">
                <a16:creationId xmlns:a16="http://schemas.microsoft.com/office/drawing/2014/main" id="{0DC10430-607C-5832-7654-9ECDD565380A}"/>
              </a:ext>
            </a:extLst>
          </p:cNvPr>
          <p:cNvSpPr>
            <a:spLocks/>
          </p:cNvSpPr>
          <p:nvPr/>
        </p:nvSpPr>
        <p:spPr>
          <a:xfrm>
            <a:off x="10385158" y="3242650"/>
            <a:ext cx="527385" cy="52738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irclie 2">
            <a:extLst>
              <a:ext uri="{FF2B5EF4-FFF2-40B4-BE49-F238E27FC236}">
                <a16:creationId xmlns:a16="http://schemas.microsoft.com/office/drawing/2014/main" id="{3074AFD7-CD0D-08AF-A305-EA6085987D2F}"/>
              </a:ext>
            </a:extLst>
          </p:cNvPr>
          <p:cNvSpPr>
            <a:spLocks/>
          </p:cNvSpPr>
          <p:nvPr/>
        </p:nvSpPr>
        <p:spPr>
          <a:xfrm>
            <a:off x="7334111" y="3246643"/>
            <a:ext cx="527385" cy="52738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B6D6539-44AF-7940-5156-2128855564FA}"/>
              </a:ext>
            </a:extLst>
          </p:cNvPr>
          <p:cNvSpPr>
            <a:spLocks/>
          </p:cNvSpPr>
          <p:nvPr/>
        </p:nvSpPr>
        <p:spPr>
          <a:xfrm>
            <a:off x="3044952" y="1949463"/>
            <a:ext cx="3070098" cy="1570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irclie 2">
            <a:extLst>
              <a:ext uri="{FF2B5EF4-FFF2-40B4-BE49-F238E27FC236}">
                <a16:creationId xmlns:a16="http://schemas.microsoft.com/office/drawing/2014/main" id="{9E9D9BEC-D8D9-E072-1819-1098D4F268DE}"/>
              </a:ext>
            </a:extLst>
          </p:cNvPr>
          <p:cNvSpPr>
            <a:spLocks/>
          </p:cNvSpPr>
          <p:nvPr/>
        </p:nvSpPr>
        <p:spPr>
          <a:xfrm>
            <a:off x="4283327" y="3246643"/>
            <a:ext cx="527385" cy="52738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9D0CE62-3A91-1865-ECEC-9B21DA42C270}"/>
              </a:ext>
            </a:extLst>
          </p:cNvPr>
          <p:cNvSpPr>
            <a:spLocks/>
          </p:cNvSpPr>
          <p:nvPr/>
        </p:nvSpPr>
        <p:spPr>
          <a:xfrm>
            <a:off x="1" y="1949463"/>
            <a:ext cx="3044952" cy="1570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irclie 2">
            <a:extLst>
              <a:ext uri="{FF2B5EF4-FFF2-40B4-BE49-F238E27FC236}">
                <a16:creationId xmlns:a16="http://schemas.microsoft.com/office/drawing/2014/main" id="{73309E5C-C791-A0EE-FB0D-1907656C828E}"/>
              </a:ext>
            </a:extLst>
          </p:cNvPr>
          <p:cNvSpPr>
            <a:spLocks/>
          </p:cNvSpPr>
          <p:nvPr/>
        </p:nvSpPr>
        <p:spPr>
          <a:xfrm>
            <a:off x="1232280" y="3250636"/>
            <a:ext cx="527385" cy="527385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E7CABC77-5B00-5176-F508-784D75FFD728}"/>
              </a:ext>
            </a:extLst>
          </p:cNvPr>
          <p:cNvSpPr txBox="1"/>
          <p:nvPr/>
        </p:nvSpPr>
        <p:spPr>
          <a:xfrm>
            <a:off x="9426868" y="3855101"/>
            <a:ext cx="243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4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41" name="Numbered Text Box 4">
            <a:extLst>
              <a:ext uri="{FF2B5EF4-FFF2-40B4-BE49-F238E27FC236}">
                <a16:creationId xmlns:a16="http://schemas.microsoft.com/office/drawing/2014/main" id="{3562D722-E1A4-8E27-FB79-7FE0F06CB75E}"/>
              </a:ext>
            </a:extLst>
          </p:cNvPr>
          <p:cNvSpPr txBox="1"/>
          <p:nvPr/>
        </p:nvSpPr>
        <p:spPr>
          <a:xfrm>
            <a:off x="10486205" y="3320179"/>
            <a:ext cx="29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pic>
        <p:nvPicPr>
          <p:cNvPr id="33" name="Icon 4" descr="Lightbulb and gear with solid fill">
            <a:extLst>
              <a:ext uri="{FF2B5EF4-FFF2-40B4-BE49-F238E27FC236}">
                <a16:creationId xmlns:a16="http://schemas.microsoft.com/office/drawing/2014/main" id="{077FAD32-4409-CF9A-FBEA-D3E56A537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6856" y="2272283"/>
            <a:ext cx="870963" cy="870963"/>
          </a:xfrm>
          <a:prstGeom prst="rect">
            <a:avLst/>
          </a:prstGeom>
        </p:spPr>
      </p:pic>
      <p:sp>
        <p:nvSpPr>
          <p:cNvPr id="35" name="Text Box 3">
            <a:extLst>
              <a:ext uri="{FF2B5EF4-FFF2-40B4-BE49-F238E27FC236}">
                <a16:creationId xmlns:a16="http://schemas.microsoft.com/office/drawing/2014/main" id="{6AC873AF-1ED0-8012-54AE-2691B224668D}"/>
              </a:ext>
            </a:extLst>
          </p:cNvPr>
          <p:cNvSpPr txBox="1"/>
          <p:nvPr/>
        </p:nvSpPr>
        <p:spPr>
          <a:xfrm>
            <a:off x="6375821" y="3855101"/>
            <a:ext cx="243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4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38" name="Number Text Box 3">
            <a:extLst>
              <a:ext uri="{FF2B5EF4-FFF2-40B4-BE49-F238E27FC236}">
                <a16:creationId xmlns:a16="http://schemas.microsoft.com/office/drawing/2014/main" id="{A3D4C7C6-57D7-2B0F-C2D9-0746A243B682}"/>
              </a:ext>
            </a:extLst>
          </p:cNvPr>
          <p:cNvSpPr txBox="1"/>
          <p:nvPr/>
        </p:nvSpPr>
        <p:spPr>
          <a:xfrm>
            <a:off x="7460418" y="3320179"/>
            <a:ext cx="29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36" name="Icon 3" descr="Map with pin with solid fill">
            <a:extLst>
              <a:ext uri="{FF2B5EF4-FFF2-40B4-BE49-F238E27FC236}">
                <a16:creationId xmlns:a16="http://schemas.microsoft.com/office/drawing/2014/main" id="{C9D08B1C-5E17-4484-8380-1C2B9B12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46418" y="2284147"/>
            <a:ext cx="870963" cy="870963"/>
          </a:xfrm>
          <a:prstGeom prst="rect">
            <a:avLst/>
          </a:prstGeom>
        </p:spPr>
      </p:pic>
      <p:sp>
        <p:nvSpPr>
          <p:cNvPr id="26" name="Text Box 2">
            <a:extLst>
              <a:ext uri="{FF2B5EF4-FFF2-40B4-BE49-F238E27FC236}">
                <a16:creationId xmlns:a16="http://schemas.microsoft.com/office/drawing/2014/main" id="{378C3F56-1060-3673-7BC6-9DD6F1BA3B46}"/>
              </a:ext>
            </a:extLst>
          </p:cNvPr>
          <p:cNvSpPr txBox="1"/>
          <p:nvPr/>
        </p:nvSpPr>
        <p:spPr>
          <a:xfrm>
            <a:off x="3330868" y="3855101"/>
            <a:ext cx="243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4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29" name="Number Text Box 2">
            <a:extLst>
              <a:ext uri="{FF2B5EF4-FFF2-40B4-BE49-F238E27FC236}">
                <a16:creationId xmlns:a16="http://schemas.microsoft.com/office/drawing/2014/main" id="{E03FB182-9D35-E424-42F7-92EF5A6CAB64}"/>
              </a:ext>
            </a:extLst>
          </p:cNvPr>
          <p:cNvSpPr txBox="1"/>
          <p:nvPr/>
        </p:nvSpPr>
        <p:spPr>
          <a:xfrm>
            <a:off x="4390205" y="3320179"/>
            <a:ext cx="29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30" name="Icon 2" descr="Ethernet with solid fill">
            <a:extLst>
              <a:ext uri="{FF2B5EF4-FFF2-40B4-BE49-F238E27FC236}">
                <a16:creationId xmlns:a16="http://schemas.microsoft.com/office/drawing/2014/main" id="{F9758678-C1FB-81A7-E42D-83EB0023B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080856" y="2272283"/>
            <a:ext cx="870963" cy="870963"/>
          </a:xfrm>
          <a:prstGeom prst="rect">
            <a:avLst/>
          </a:prstGeom>
        </p:spPr>
      </p:pic>
      <p:sp>
        <p:nvSpPr>
          <p:cNvPr id="31" name="Text Box 1">
            <a:extLst>
              <a:ext uri="{FF2B5EF4-FFF2-40B4-BE49-F238E27FC236}">
                <a16:creationId xmlns:a16="http://schemas.microsoft.com/office/drawing/2014/main" id="{57E89B6A-E988-FA8C-C7CA-3DDA0AA91130}"/>
              </a:ext>
            </a:extLst>
          </p:cNvPr>
          <p:cNvSpPr txBox="1"/>
          <p:nvPr/>
        </p:nvSpPr>
        <p:spPr>
          <a:xfrm>
            <a:off x="279821" y="3855101"/>
            <a:ext cx="243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endParaRPr lang="en-US" sz="1400" b="1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15" name="Number Text Box 1">
            <a:extLst>
              <a:ext uri="{FF2B5EF4-FFF2-40B4-BE49-F238E27FC236}">
                <a16:creationId xmlns:a16="http://schemas.microsoft.com/office/drawing/2014/main" id="{7453D7D2-359E-61D3-7DDD-7F8CFEA436C8}"/>
              </a:ext>
            </a:extLst>
          </p:cNvPr>
          <p:cNvSpPr txBox="1"/>
          <p:nvPr/>
        </p:nvSpPr>
        <p:spPr>
          <a:xfrm>
            <a:off x="1339158" y="3320179"/>
            <a:ext cx="29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21" name="Icon 1" descr="Search Inventory with solid fill">
            <a:extLst>
              <a:ext uri="{FF2B5EF4-FFF2-40B4-BE49-F238E27FC236}">
                <a16:creationId xmlns:a16="http://schemas.microsoft.com/office/drawing/2014/main" id="{DBAD3760-6FDA-CAB2-5083-827F4D12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0418" y="2284147"/>
            <a:ext cx="870963" cy="870963"/>
          </a:xfrm>
          <a:prstGeom prst="rect">
            <a:avLst/>
          </a:prstGeom>
        </p:spPr>
      </p:pic>
      <p:sp>
        <p:nvSpPr>
          <p:cNvPr id="3" name="Subhead Text Box">
            <a:extLst>
              <a:ext uri="{FF2B5EF4-FFF2-40B4-BE49-F238E27FC236}">
                <a16:creationId xmlns:a16="http://schemas.microsoft.com/office/drawing/2014/main" id="{EAD786CD-E725-291E-06CD-A89F9F8254CC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080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492859"/>
            <a:ext cx="1080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2" name="Highlighter Rectangle">
            <a:extLst>
              <a:ext uri="{FF2B5EF4-FFF2-40B4-BE49-F238E27FC236}">
                <a16:creationId xmlns:a16="http://schemas.microsoft.com/office/drawing/2014/main" id="{1AEAB552-FAD9-E634-0B3D-91EB61CC5828}"/>
              </a:ext>
            </a:extLst>
          </p:cNvPr>
          <p:cNvSpPr/>
          <p:nvPr/>
        </p:nvSpPr>
        <p:spPr>
          <a:xfrm>
            <a:off x="6196024" y="1778306"/>
            <a:ext cx="2819513" cy="48184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ckground Color Block">
            <a:extLst>
              <a:ext uri="{FF2B5EF4-FFF2-40B4-BE49-F238E27FC236}">
                <a16:creationId xmlns:a16="http://schemas.microsoft.com/office/drawing/2014/main" id="{44B24E54-FC54-7357-C814-CB69D04DFD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Infographic 9">
            <a:extLst>
              <a:ext uri="{FF2B5EF4-FFF2-40B4-BE49-F238E27FC236}">
                <a16:creationId xmlns:a16="http://schemas.microsoft.com/office/drawing/2014/main" id="{327172C2-E112-94C5-23B6-49DFBD7F772A}"/>
              </a:ext>
            </a:extLst>
          </p:cNvPr>
          <p:cNvGrpSpPr/>
          <p:nvPr/>
        </p:nvGrpSpPr>
        <p:grpSpPr>
          <a:xfrm>
            <a:off x="8153849" y="4708048"/>
            <a:ext cx="3248377" cy="1323439"/>
            <a:chOff x="934718" y="1746955"/>
            <a:chExt cx="3248377" cy="1323439"/>
          </a:xfrm>
        </p:grpSpPr>
        <p:sp>
          <p:nvSpPr>
            <p:cNvPr id="84" name="Body Copy Text Box 9">
              <a:extLst>
                <a:ext uri="{FF2B5EF4-FFF2-40B4-BE49-F238E27FC236}">
                  <a16:creationId xmlns:a16="http://schemas.microsoft.com/office/drawing/2014/main" id="{8AF37516-43E4-6B47-13E8-652C7830EC43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85" name="Big Number Text Box 9">
              <a:extLst>
                <a:ext uri="{FF2B5EF4-FFF2-40B4-BE49-F238E27FC236}">
                  <a16:creationId xmlns:a16="http://schemas.microsoft.com/office/drawing/2014/main" id="{ACDDBD01-BD23-31D9-A847-07412FEB52AB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09</a:t>
              </a:r>
            </a:p>
          </p:txBody>
        </p:sp>
        <p:cxnSp>
          <p:nvCxnSpPr>
            <p:cNvPr id="86" name="Line 9">
              <a:extLst>
                <a:ext uri="{FF2B5EF4-FFF2-40B4-BE49-F238E27FC236}">
                  <a16:creationId xmlns:a16="http://schemas.microsoft.com/office/drawing/2014/main" id="{CA45063B-3A43-4DDF-CDF1-37ED52F7F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Infographic 8">
            <a:extLst>
              <a:ext uri="{FF2B5EF4-FFF2-40B4-BE49-F238E27FC236}">
                <a16:creationId xmlns:a16="http://schemas.microsoft.com/office/drawing/2014/main" id="{36D78EA9-D5BB-CD73-B9C9-4C4C7F385AA6}"/>
              </a:ext>
            </a:extLst>
          </p:cNvPr>
          <p:cNvGrpSpPr/>
          <p:nvPr/>
        </p:nvGrpSpPr>
        <p:grpSpPr>
          <a:xfrm>
            <a:off x="4542048" y="4708048"/>
            <a:ext cx="3248377" cy="1323439"/>
            <a:chOff x="934718" y="1746955"/>
            <a:chExt cx="3248377" cy="1323439"/>
          </a:xfrm>
        </p:grpSpPr>
        <p:sp>
          <p:nvSpPr>
            <p:cNvPr id="72" name="Body Copy Text Box 8">
              <a:extLst>
                <a:ext uri="{FF2B5EF4-FFF2-40B4-BE49-F238E27FC236}">
                  <a16:creationId xmlns:a16="http://schemas.microsoft.com/office/drawing/2014/main" id="{43DB2B89-E7C5-B328-B02E-DB77BAAE14C7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73" name="Big Number Text Box 8">
              <a:extLst>
                <a:ext uri="{FF2B5EF4-FFF2-40B4-BE49-F238E27FC236}">
                  <a16:creationId xmlns:a16="http://schemas.microsoft.com/office/drawing/2014/main" id="{7062B0AC-11CA-4FC0-8B8B-687A176989CE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08</a:t>
              </a:r>
            </a:p>
          </p:txBody>
        </p:sp>
        <p:cxnSp>
          <p:nvCxnSpPr>
            <p:cNvPr id="74" name="Line 8">
              <a:extLst>
                <a:ext uri="{FF2B5EF4-FFF2-40B4-BE49-F238E27FC236}">
                  <a16:creationId xmlns:a16="http://schemas.microsoft.com/office/drawing/2014/main" id="{25B391B3-361A-41BE-76A6-65E2714149B0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Infographic 7">
            <a:extLst>
              <a:ext uri="{FF2B5EF4-FFF2-40B4-BE49-F238E27FC236}">
                <a16:creationId xmlns:a16="http://schemas.microsoft.com/office/drawing/2014/main" id="{C9AA2A06-AB50-63BA-B58B-3545ACBC1BCD}"/>
              </a:ext>
            </a:extLst>
          </p:cNvPr>
          <p:cNvGrpSpPr/>
          <p:nvPr/>
        </p:nvGrpSpPr>
        <p:grpSpPr>
          <a:xfrm>
            <a:off x="934718" y="4708048"/>
            <a:ext cx="3248377" cy="1323439"/>
            <a:chOff x="934718" y="1746955"/>
            <a:chExt cx="3248377" cy="1323439"/>
          </a:xfrm>
        </p:grpSpPr>
        <p:sp>
          <p:nvSpPr>
            <p:cNvPr id="56" name="Body Copy Text Box 7">
              <a:extLst>
                <a:ext uri="{FF2B5EF4-FFF2-40B4-BE49-F238E27FC236}">
                  <a16:creationId xmlns:a16="http://schemas.microsoft.com/office/drawing/2014/main" id="{48024702-B7EA-2005-1EE0-F351206D843D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57" name="Big Number Text Box 7">
              <a:extLst>
                <a:ext uri="{FF2B5EF4-FFF2-40B4-BE49-F238E27FC236}">
                  <a16:creationId xmlns:a16="http://schemas.microsoft.com/office/drawing/2014/main" id="{430E9E87-10AA-9B61-C01D-E9E19C9B9177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07</a:t>
              </a:r>
            </a:p>
          </p:txBody>
        </p:sp>
        <p:cxnSp>
          <p:nvCxnSpPr>
            <p:cNvPr id="58" name="Line 7">
              <a:extLst>
                <a:ext uri="{FF2B5EF4-FFF2-40B4-BE49-F238E27FC236}">
                  <a16:creationId xmlns:a16="http://schemas.microsoft.com/office/drawing/2014/main" id="{6B6442BC-7D6A-838C-03A2-D55C5BD662F1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Infographic 6">
            <a:extLst>
              <a:ext uri="{FF2B5EF4-FFF2-40B4-BE49-F238E27FC236}">
                <a16:creationId xmlns:a16="http://schemas.microsoft.com/office/drawing/2014/main" id="{F66CC413-3946-D896-86A9-D8B55CEA7327}"/>
              </a:ext>
            </a:extLst>
          </p:cNvPr>
          <p:cNvGrpSpPr/>
          <p:nvPr/>
        </p:nvGrpSpPr>
        <p:grpSpPr>
          <a:xfrm>
            <a:off x="8157824" y="3318904"/>
            <a:ext cx="3248377" cy="1323439"/>
            <a:chOff x="934718" y="1746955"/>
            <a:chExt cx="3248377" cy="1323439"/>
          </a:xfrm>
        </p:grpSpPr>
        <p:sp>
          <p:nvSpPr>
            <p:cNvPr id="88" name="Body Copy Text Box6">
              <a:extLst>
                <a:ext uri="{FF2B5EF4-FFF2-40B4-BE49-F238E27FC236}">
                  <a16:creationId xmlns:a16="http://schemas.microsoft.com/office/drawing/2014/main" id="{E0F86254-750F-B2A5-AC7B-742861F4D7AC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89" name="Big Number Text Box 6">
              <a:extLst>
                <a:ext uri="{FF2B5EF4-FFF2-40B4-BE49-F238E27FC236}">
                  <a16:creationId xmlns:a16="http://schemas.microsoft.com/office/drawing/2014/main" id="{4479CB72-D75F-0C36-6418-1E59372A48E5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06</a:t>
              </a:r>
            </a:p>
          </p:txBody>
        </p:sp>
        <p:cxnSp>
          <p:nvCxnSpPr>
            <p:cNvPr id="90" name="Line 6">
              <a:extLst>
                <a:ext uri="{FF2B5EF4-FFF2-40B4-BE49-F238E27FC236}">
                  <a16:creationId xmlns:a16="http://schemas.microsoft.com/office/drawing/2014/main" id="{E04D2CDD-E44C-18D5-46C1-3B659B5ABD4C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Infographic 5">
            <a:extLst>
              <a:ext uri="{FF2B5EF4-FFF2-40B4-BE49-F238E27FC236}">
                <a16:creationId xmlns:a16="http://schemas.microsoft.com/office/drawing/2014/main" id="{7B630C9C-A906-90E3-BD35-FD9A00B0C381}"/>
              </a:ext>
            </a:extLst>
          </p:cNvPr>
          <p:cNvGrpSpPr/>
          <p:nvPr/>
        </p:nvGrpSpPr>
        <p:grpSpPr>
          <a:xfrm>
            <a:off x="4546023" y="3318904"/>
            <a:ext cx="3248377" cy="1323439"/>
            <a:chOff x="934718" y="1746955"/>
            <a:chExt cx="3248377" cy="1323439"/>
          </a:xfrm>
        </p:grpSpPr>
        <p:sp>
          <p:nvSpPr>
            <p:cNvPr id="76" name="Body Copy Text Box 5">
              <a:extLst>
                <a:ext uri="{FF2B5EF4-FFF2-40B4-BE49-F238E27FC236}">
                  <a16:creationId xmlns:a16="http://schemas.microsoft.com/office/drawing/2014/main" id="{9695013E-C5AC-E6D2-40A9-B4D7C1A70EE6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77" name="Big Number Text Box 5">
              <a:extLst>
                <a:ext uri="{FF2B5EF4-FFF2-40B4-BE49-F238E27FC236}">
                  <a16:creationId xmlns:a16="http://schemas.microsoft.com/office/drawing/2014/main" id="{FAEF0E98-6561-C2C1-D60D-8CBC9724F0DC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05</a:t>
              </a:r>
            </a:p>
          </p:txBody>
        </p:sp>
        <p:cxnSp>
          <p:nvCxnSpPr>
            <p:cNvPr id="78" name="Line 5">
              <a:extLst>
                <a:ext uri="{FF2B5EF4-FFF2-40B4-BE49-F238E27FC236}">
                  <a16:creationId xmlns:a16="http://schemas.microsoft.com/office/drawing/2014/main" id="{50579717-CE1B-1C1A-1CA7-53846DCE88F3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Infographic 4">
            <a:extLst>
              <a:ext uri="{FF2B5EF4-FFF2-40B4-BE49-F238E27FC236}">
                <a16:creationId xmlns:a16="http://schemas.microsoft.com/office/drawing/2014/main" id="{AD9CF739-D587-0F5A-DBB2-3C5C33C6668C}"/>
              </a:ext>
            </a:extLst>
          </p:cNvPr>
          <p:cNvGrpSpPr/>
          <p:nvPr/>
        </p:nvGrpSpPr>
        <p:grpSpPr>
          <a:xfrm>
            <a:off x="938693" y="3318904"/>
            <a:ext cx="3248377" cy="1323439"/>
            <a:chOff x="934718" y="1746955"/>
            <a:chExt cx="3248377" cy="1323439"/>
          </a:xfrm>
        </p:grpSpPr>
        <p:sp>
          <p:nvSpPr>
            <p:cNvPr id="52" name="Body Copy Text Box 4">
              <a:extLst>
                <a:ext uri="{FF2B5EF4-FFF2-40B4-BE49-F238E27FC236}">
                  <a16:creationId xmlns:a16="http://schemas.microsoft.com/office/drawing/2014/main" id="{E09DC2E6-4DF0-088B-0014-C2BF1B66237D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53" name="Big Number Text Box 4">
              <a:extLst>
                <a:ext uri="{FF2B5EF4-FFF2-40B4-BE49-F238E27FC236}">
                  <a16:creationId xmlns:a16="http://schemas.microsoft.com/office/drawing/2014/main" id="{243348E1-5C40-C6C7-F5A8-4220795C1E33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04</a:t>
              </a:r>
            </a:p>
          </p:txBody>
        </p:sp>
        <p:cxnSp>
          <p:nvCxnSpPr>
            <p:cNvPr id="54" name="Line 4">
              <a:extLst>
                <a:ext uri="{FF2B5EF4-FFF2-40B4-BE49-F238E27FC236}">
                  <a16:creationId xmlns:a16="http://schemas.microsoft.com/office/drawing/2014/main" id="{2224EDAB-B504-6231-9ADF-06E24F63C2F1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Infographic 3">
            <a:extLst>
              <a:ext uri="{FF2B5EF4-FFF2-40B4-BE49-F238E27FC236}">
                <a16:creationId xmlns:a16="http://schemas.microsoft.com/office/drawing/2014/main" id="{A34F2457-9A21-D6D5-03A2-3A8C953BBD25}"/>
              </a:ext>
            </a:extLst>
          </p:cNvPr>
          <p:cNvGrpSpPr/>
          <p:nvPr/>
        </p:nvGrpSpPr>
        <p:grpSpPr>
          <a:xfrm>
            <a:off x="8153849" y="1954780"/>
            <a:ext cx="3248377" cy="1323439"/>
            <a:chOff x="934718" y="1746955"/>
            <a:chExt cx="3248377" cy="1323439"/>
          </a:xfrm>
        </p:grpSpPr>
        <p:sp>
          <p:nvSpPr>
            <p:cNvPr id="92" name="Body Copy Text Box 3">
              <a:extLst>
                <a:ext uri="{FF2B5EF4-FFF2-40B4-BE49-F238E27FC236}">
                  <a16:creationId xmlns:a16="http://schemas.microsoft.com/office/drawing/2014/main" id="{1B2C53D4-62D5-2EAA-7C05-7E5875E59B77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93" name="Big Number Text Box 3">
              <a:extLst>
                <a:ext uri="{FF2B5EF4-FFF2-40B4-BE49-F238E27FC236}">
                  <a16:creationId xmlns:a16="http://schemas.microsoft.com/office/drawing/2014/main" id="{476983A3-8BC6-225F-762B-7020E4B491F1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03</a:t>
              </a:r>
            </a:p>
          </p:txBody>
        </p:sp>
        <p:cxnSp>
          <p:nvCxnSpPr>
            <p:cNvPr id="94" name="Line 3">
              <a:extLst>
                <a:ext uri="{FF2B5EF4-FFF2-40B4-BE49-F238E27FC236}">
                  <a16:creationId xmlns:a16="http://schemas.microsoft.com/office/drawing/2014/main" id="{DB7087AB-D48B-CC8F-2C94-4800044D21F7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Infographic 2">
            <a:extLst>
              <a:ext uri="{FF2B5EF4-FFF2-40B4-BE49-F238E27FC236}">
                <a16:creationId xmlns:a16="http://schemas.microsoft.com/office/drawing/2014/main" id="{EF55EC17-49E3-26B0-923F-F75115F84077}"/>
              </a:ext>
            </a:extLst>
          </p:cNvPr>
          <p:cNvGrpSpPr/>
          <p:nvPr/>
        </p:nvGrpSpPr>
        <p:grpSpPr>
          <a:xfrm>
            <a:off x="4542048" y="1954780"/>
            <a:ext cx="3248377" cy="1323439"/>
            <a:chOff x="934718" y="1746955"/>
            <a:chExt cx="3248377" cy="1323439"/>
          </a:xfrm>
        </p:grpSpPr>
        <p:sp>
          <p:nvSpPr>
            <p:cNvPr id="80" name="Body Copy Text Box 2">
              <a:extLst>
                <a:ext uri="{FF2B5EF4-FFF2-40B4-BE49-F238E27FC236}">
                  <a16:creationId xmlns:a16="http://schemas.microsoft.com/office/drawing/2014/main" id="{098322B1-0980-D8FE-E51D-69FFFB4E8258}"/>
                </a:ext>
              </a:extLst>
            </p:cNvPr>
            <p:cNvSpPr txBox="1"/>
            <p:nvPr/>
          </p:nvSpPr>
          <p:spPr>
            <a:xfrm>
              <a:off x="2250434" y="2142871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81" name="Big Number Text Box 2">
              <a:extLst>
                <a:ext uri="{FF2B5EF4-FFF2-40B4-BE49-F238E27FC236}">
                  <a16:creationId xmlns:a16="http://schemas.microsoft.com/office/drawing/2014/main" id="{3374DE9E-BC02-335A-CCE7-58070C33B4FA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02</a:t>
              </a:r>
            </a:p>
          </p:txBody>
        </p:sp>
        <p:cxnSp>
          <p:nvCxnSpPr>
            <p:cNvPr id="82" name="Line 2">
              <a:extLst>
                <a:ext uri="{FF2B5EF4-FFF2-40B4-BE49-F238E27FC236}">
                  <a16:creationId xmlns:a16="http://schemas.microsoft.com/office/drawing/2014/main" id="{8AED2459-AA80-BA1B-919E-5F91608E6DDC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Infographic 1">
            <a:extLst>
              <a:ext uri="{FF2B5EF4-FFF2-40B4-BE49-F238E27FC236}">
                <a16:creationId xmlns:a16="http://schemas.microsoft.com/office/drawing/2014/main" id="{16FDE8CC-CF8C-5E06-5619-CFFDB5EB8EEB}"/>
              </a:ext>
            </a:extLst>
          </p:cNvPr>
          <p:cNvGrpSpPr/>
          <p:nvPr/>
        </p:nvGrpSpPr>
        <p:grpSpPr>
          <a:xfrm>
            <a:off x="934718" y="1954780"/>
            <a:ext cx="3248377" cy="1323439"/>
            <a:chOff x="934718" y="1746955"/>
            <a:chExt cx="3248377" cy="1323439"/>
          </a:xfrm>
        </p:grpSpPr>
        <p:sp>
          <p:nvSpPr>
            <p:cNvPr id="16" name="Body Copy Text Box 1">
              <a:extLst>
                <a:ext uri="{FF2B5EF4-FFF2-40B4-BE49-F238E27FC236}">
                  <a16:creationId xmlns:a16="http://schemas.microsoft.com/office/drawing/2014/main" id="{04EEDBEE-254F-E392-66E4-1A0821E8CAEC}"/>
                </a:ext>
              </a:extLst>
            </p:cNvPr>
            <p:cNvSpPr txBox="1"/>
            <p:nvPr/>
          </p:nvSpPr>
          <p:spPr>
            <a:xfrm>
              <a:off x="2250434" y="2142870"/>
              <a:ext cx="1932661" cy="556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Title Line #1</a:t>
              </a:r>
            </a:p>
            <a:p>
              <a:pPr>
                <a:lnSpc>
                  <a:spcPts val="1840"/>
                </a:lnSpc>
              </a:pPr>
              <a:r>
                <a:rPr lang="en-US" sz="1700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Optional Title Line</a:t>
              </a:r>
            </a:p>
          </p:txBody>
        </p:sp>
        <p:sp>
          <p:nvSpPr>
            <p:cNvPr id="7" name="Big Number Text Box 1">
              <a:extLst>
                <a:ext uri="{FF2B5EF4-FFF2-40B4-BE49-F238E27FC236}">
                  <a16:creationId xmlns:a16="http://schemas.microsoft.com/office/drawing/2014/main" id="{A6E13357-E93B-4844-A2B9-E86C0A6E7D63}"/>
                </a:ext>
              </a:extLst>
            </p:cNvPr>
            <p:cNvSpPr txBox="1"/>
            <p:nvPr/>
          </p:nvSpPr>
          <p:spPr>
            <a:xfrm>
              <a:off x="934718" y="1746955"/>
              <a:ext cx="133434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900" b="1" dirty="0">
                  <a:solidFill>
                    <a:schemeClr val="bg1"/>
                  </a:solidFill>
                  <a:latin typeface="Aptos" panose="020B0004020202020204" pitchFamily="34" charset="0"/>
                  <a:cs typeface="Rubik Medium" pitchFamily="2" charset="-79"/>
                </a:rPr>
                <a:t>01</a:t>
              </a:r>
            </a:p>
          </p:txBody>
        </p:sp>
        <p:cxnSp>
          <p:nvCxnSpPr>
            <p:cNvPr id="34" name="Line 1">
              <a:extLst>
                <a:ext uri="{FF2B5EF4-FFF2-40B4-BE49-F238E27FC236}">
                  <a16:creationId xmlns:a16="http://schemas.microsoft.com/office/drawing/2014/main" id="{2BDEF785-413E-C3F8-B4CE-5AA69C09AAB9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54" y="2039631"/>
              <a:ext cx="0" cy="778772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1729A24-F1B4-71C5-7A29-A307EB741135}"/>
              </a:ext>
            </a:extLst>
          </p:cNvPr>
          <p:cNvSpPr txBox="1"/>
          <p:nvPr/>
        </p:nvSpPr>
        <p:spPr>
          <a:xfrm>
            <a:off x="457201" y="1326622"/>
            <a:ext cx="1127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5" name="Headline Text Box">
            <a:extLst>
              <a:ext uri="{FF2B5EF4-FFF2-40B4-BE49-F238E27FC236}">
                <a16:creationId xmlns:a16="http://schemas.microsoft.com/office/drawing/2014/main" id="{4CA5F4EC-921C-517C-95FA-281C9F56BEDA}"/>
              </a:ext>
            </a:extLst>
          </p:cNvPr>
          <p:cNvSpPr txBox="1"/>
          <p:nvPr/>
        </p:nvSpPr>
        <p:spPr>
          <a:xfrm>
            <a:off x="457201" y="411691"/>
            <a:ext cx="112775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3189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Color Block">
            <a:extLst>
              <a:ext uri="{FF2B5EF4-FFF2-40B4-BE49-F238E27FC236}">
                <a16:creationId xmlns:a16="http://schemas.microsoft.com/office/drawing/2014/main" id="{A01B6D8E-EF41-66F1-5A19-12A34DE717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55" y="0"/>
            <a:ext cx="1218354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con 6">
            <a:extLst>
              <a:ext uri="{FF2B5EF4-FFF2-40B4-BE49-F238E27FC236}">
                <a16:creationId xmlns:a16="http://schemas.microsoft.com/office/drawing/2014/main" id="{A4B9E857-A2E5-471C-D840-0DAB9D8C0BAA}"/>
              </a:ext>
            </a:extLst>
          </p:cNvPr>
          <p:cNvSpPr/>
          <p:nvPr/>
        </p:nvSpPr>
        <p:spPr>
          <a:xfrm>
            <a:off x="6731635" y="5229989"/>
            <a:ext cx="338074" cy="322276"/>
          </a:xfrm>
          <a:custGeom>
            <a:avLst/>
            <a:gdLst>
              <a:gd name="connsiteX0" fmla="*/ 679450 w 1358900"/>
              <a:gd name="connsiteY0" fmla="*/ 0 h 1295400"/>
              <a:gd name="connsiteX1" fmla="*/ 889462 w 1358900"/>
              <a:gd name="connsiteY1" fmla="*/ 426720 h 1295400"/>
              <a:gd name="connsiteX2" fmla="*/ 1358900 w 1358900"/>
              <a:gd name="connsiteY2" fmla="*/ 494348 h 1295400"/>
              <a:gd name="connsiteX3" fmla="*/ 1018700 w 1358900"/>
              <a:gd name="connsiteY3" fmla="*/ 826770 h 1295400"/>
              <a:gd name="connsiteX4" fmla="*/ 1099474 w 1358900"/>
              <a:gd name="connsiteY4" fmla="*/ 1295400 h 1295400"/>
              <a:gd name="connsiteX5" fmla="*/ 679450 w 1358900"/>
              <a:gd name="connsiteY5" fmla="*/ 1074420 h 1295400"/>
              <a:gd name="connsiteX6" fmla="*/ 259426 w 1358900"/>
              <a:gd name="connsiteY6" fmla="*/ 1295400 h 1295400"/>
              <a:gd name="connsiteX7" fmla="*/ 340200 w 1358900"/>
              <a:gd name="connsiteY7" fmla="*/ 826770 h 1295400"/>
              <a:gd name="connsiteX8" fmla="*/ 0 w 1358900"/>
              <a:gd name="connsiteY8" fmla="*/ 494348 h 1295400"/>
              <a:gd name="connsiteX9" fmla="*/ 469438 w 1358900"/>
              <a:gd name="connsiteY9" fmla="*/ 4267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900" h="1295400">
                <a:moveTo>
                  <a:pt x="679450" y="0"/>
                </a:moveTo>
                <a:lnTo>
                  <a:pt x="889462" y="426720"/>
                </a:lnTo>
                <a:lnTo>
                  <a:pt x="1358900" y="494348"/>
                </a:lnTo>
                <a:lnTo>
                  <a:pt x="1018700" y="826770"/>
                </a:lnTo>
                <a:lnTo>
                  <a:pt x="1099474" y="1295400"/>
                </a:lnTo>
                <a:lnTo>
                  <a:pt x="679450" y="1074420"/>
                </a:lnTo>
                <a:lnTo>
                  <a:pt x="259426" y="1295400"/>
                </a:lnTo>
                <a:lnTo>
                  <a:pt x="340200" y="826770"/>
                </a:lnTo>
                <a:lnTo>
                  <a:pt x="0" y="494348"/>
                </a:lnTo>
                <a:lnTo>
                  <a:pt x="469438" y="426720"/>
                </a:lnTo>
                <a:close/>
              </a:path>
            </a:pathLst>
          </a:custGeom>
          <a:solidFill>
            <a:schemeClr val="bg1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Icon 5">
            <a:extLst>
              <a:ext uri="{FF2B5EF4-FFF2-40B4-BE49-F238E27FC236}">
                <a16:creationId xmlns:a16="http://schemas.microsoft.com/office/drawing/2014/main" id="{35769F22-9DA5-9837-80FC-B7C0C7758F29}"/>
              </a:ext>
            </a:extLst>
          </p:cNvPr>
          <p:cNvSpPr/>
          <p:nvPr/>
        </p:nvSpPr>
        <p:spPr>
          <a:xfrm>
            <a:off x="6329299" y="5229989"/>
            <a:ext cx="338074" cy="322276"/>
          </a:xfrm>
          <a:custGeom>
            <a:avLst/>
            <a:gdLst>
              <a:gd name="connsiteX0" fmla="*/ 679450 w 1358900"/>
              <a:gd name="connsiteY0" fmla="*/ 0 h 1295400"/>
              <a:gd name="connsiteX1" fmla="*/ 889462 w 1358900"/>
              <a:gd name="connsiteY1" fmla="*/ 426720 h 1295400"/>
              <a:gd name="connsiteX2" fmla="*/ 1358900 w 1358900"/>
              <a:gd name="connsiteY2" fmla="*/ 494348 h 1295400"/>
              <a:gd name="connsiteX3" fmla="*/ 1018700 w 1358900"/>
              <a:gd name="connsiteY3" fmla="*/ 826770 h 1295400"/>
              <a:gd name="connsiteX4" fmla="*/ 1099474 w 1358900"/>
              <a:gd name="connsiteY4" fmla="*/ 1295400 h 1295400"/>
              <a:gd name="connsiteX5" fmla="*/ 679450 w 1358900"/>
              <a:gd name="connsiteY5" fmla="*/ 1074420 h 1295400"/>
              <a:gd name="connsiteX6" fmla="*/ 259426 w 1358900"/>
              <a:gd name="connsiteY6" fmla="*/ 1295400 h 1295400"/>
              <a:gd name="connsiteX7" fmla="*/ 340200 w 1358900"/>
              <a:gd name="connsiteY7" fmla="*/ 826770 h 1295400"/>
              <a:gd name="connsiteX8" fmla="*/ 0 w 1358900"/>
              <a:gd name="connsiteY8" fmla="*/ 494348 h 1295400"/>
              <a:gd name="connsiteX9" fmla="*/ 469438 w 1358900"/>
              <a:gd name="connsiteY9" fmla="*/ 4267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900" h="1295400">
                <a:moveTo>
                  <a:pt x="679450" y="0"/>
                </a:moveTo>
                <a:lnTo>
                  <a:pt x="889462" y="426720"/>
                </a:lnTo>
                <a:lnTo>
                  <a:pt x="1358900" y="494348"/>
                </a:lnTo>
                <a:lnTo>
                  <a:pt x="1018700" y="826770"/>
                </a:lnTo>
                <a:lnTo>
                  <a:pt x="1099474" y="1295400"/>
                </a:lnTo>
                <a:lnTo>
                  <a:pt x="679450" y="1074420"/>
                </a:lnTo>
                <a:lnTo>
                  <a:pt x="259426" y="1295400"/>
                </a:lnTo>
                <a:lnTo>
                  <a:pt x="340200" y="826770"/>
                </a:lnTo>
                <a:lnTo>
                  <a:pt x="0" y="494348"/>
                </a:lnTo>
                <a:lnTo>
                  <a:pt x="469438" y="426720"/>
                </a:lnTo>
                <a:close/>
              </a:path>
            </a:pathLst>
          </a:custGeom>
          <a:solidFill>
            <a:schemeClr val="bg1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con 4">
            <a:extLst>
              <a:ext uri="{FF2B5EF4-FFF2-40B4-BE49-F238E27FC236}">
                <a16:creationId xmlns:a16="http://schemas.microsoft.com/office/drawing/2014/main" id="{C4495D6E-78A8-456E-0242-77BFB4B82EF8}"/>
              </a:ext>
            </a:extLst>
          </p:cNvPr>
          <p:cNvSpPr/>
          <p:nvPr/>
        </p:nvSpPr>
        <p:spPr>
          <a:xfrm>
            <a:off x="5926963" y="5229989"/>
            <a:ext cx="338074" cy="322276"/>
          </a:xfrm>
          <a:custGeom>
            <a:avLst/>
            <a:gdLst>
              <a:gd name="connsiteX0" fmla="*/ 679450 w 1358900"/>
              <a:gd name="connsiteY0" fmla="*/ 0 h 1295400"/>
              <a:gd name="connsiteX1" fmla="*/ 889462 w 1358900"/>
              <a:gd name="connsiteY1" fmla="*/ 426720 h 1295400"/>
              <a:gd name="connsiteX2" fmla="*/ 1358900 w 1358900"/>
              <a:gd name="connsiteY2" fmla="*/ 494348 h 1295400"/>
              <a:gd name="connsiteX3" fmla="*/ 1018700 w 1358900"/>
              <a:gd name="connsiteY3" fmla="*/ 826770 h 1295400"/>
              <a:gd name="connsiteX4" fmla="*/ 1099474 w 1358900"/>
              <a:gd name="connsiteY4" fmla="*/ 1295400 h 1295400"/>
              <a:gd name="connsiteX5" fmla="*/ 679450 w 1358900"/>
              <a:gd name="connsiteY5" fmla="*/ 1074420 h 1295400"/>
              <a:gd name="connsiteX6" fmla="*/ 259426 w 1358900"/>
              <a:gd name="connsiteY6" fmla="*/ 1295400 h 1295400"/>
              <a:gd name="connsiteX7" fmla="*/ 340200 w 1358900"/>
              <a:gd name="connsiteY7" fmla="*/ 826770 h 1295400"/>
              <a:gd name="connsiteX8" fmla="*/ 0 w 1358900"/>
              <a:gd name="connsiteY8" fmla="*/ 494348 h 1295400"/>
              <a:gd name="connsiteX9" fmla="*/ 469438 w 1358900"/>
              <a:gd name="connsiteY9" fmla="*/ 4267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900" h="1295400">
                <a:moveTo>
                  <a:pt x="679450" y="0"/>
                </a:moveTo>
                <a:lnTo>
                  <a:pt x="889462" y="426720"/>
                </a:lnTo>
                <a:lnTo>
                  <a:pt x="1358900" y="494348"/>
                </a:lnTo>
                <a:lnTo>
                  <a:pt x="1018700" y="826770"/>
                </a:lnTo>
                <a:lnTo>
                  <a:pt x="1099474" y="1295400"/>
                </a:lnTo>
                <a:lnTo>
                  <a:pt x="679450" y="1074420"/>
                </a:lnTo>
                <a:lnTo>
                  <a:pt x="259426" y="1295400"/>
                </a:lnTo>
                <a:lnTo>
                  <a:pt x="340200" y="826770"/>
                </a:lnTo>
                <a:lnTo>
                  <a:pt x="0" y="494348"/>
                </a:lnTo>
                <a:lnTo>
                  <a:pt x="469438" y="426720"/>
                </a:lnTo>
                <a:close/>
              </a:path>
            </a:pathLst>
          </a:custGeom>
          <a:solidFill>
            <a:schemeClr val="bg1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Icon 3">
            <a:extLst>
              <a:ext uri="{FF2B5EF4-FFF2-40B4-BE49-F238E27FC236}">
                <a16:creationId xmlns:a16="http://schemas.microsoft.com/office/drawing/2014/main" id="{2BE9F9DA-D677-9C9C-B8C1-234C93C3CF80}"/>
              </a:ext>
            </a:extLst>
          </p:cNvPr>
          <p:cNvSpPr/>
          <p:nvPr/>
        </p:nvSpPr>
        <p:spPr>
          <a:xfrm>
            <a:off x="5524627" y="5229989"/>
            <a:ext cx="338074" cy="322276"/>
          </a:xfrm>
          <a:custGeom>
            <a:avLst/>
            <a:gdLst>
              <a:gd name="connsiteX0" fmla="*/ 679450 w 1358900"/>
              <a:gd name="connsiteY0" fmla="*/ 0 h 1295400"/>
              <a:gd name="connsiteX1" fmla="*/ 889462 w 1358900"/>
              <a:gd name="connsiteY1" fmla="*/ 426720 h 1295400"/>
              <a:gd name="connsiteX2" fmla="*/ 1358900 w 1358900"/>
              <a:gd name="connsiteY2" fmla="*/ 494348 h 1295400"/>
              <a:gd name="connsiteX3" fmla="*/ 1018700 w 1358900"/>
              <a:gd name="connsiteY3" fmla="*/ 826770 h 1295400"/>
              <a:gd name="connsiteX4" fmla="*/ 1099474 w 1358900"/>
              <a:gd name="connsiteY4" fmla="*/ 1295400 h 1295400"/>
              <a:gd name="connsiteX5" fmla="*/ 679450 w 1358900"/>
              <a:gd name="connsiteY5" fmla="*/ 1074420 h 1295400"/>
              <a:gd name="connsiteX6" fmla="*/ 259426 w 1358900"/>
              <a:gd name="connsiteY6" fmla="*/ 1295400 h 1295400"/>
              <a:gd name="connsiteX7" fmla="*/ 340200 w 1358900"/>
              <a:gd name="connsiteY7" fmla="*/ 826770 h 1295400"/>
              <a:gd name="connsiteX8" fmla="*/ 0 w 1358900"/>
              <a:gd name="connsiteY8" fmla="*/ 494348 h 1295400"/>
              <a:gd name="connsiteX9" fmla="*/ 469438 w 1358900"/>
              <a:gd name="connsiteY9" fmla="*/ 4267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900" h="1295400">
                <a:moveTo>
                  <a:pt x="679450" y="0"/>
                </a:moveTo>
                <a:lnTo>
                  <a:pt x="889462" y="426720"/>
                </a:lnTo>
                <a:lnTo>
                  <a:pt x="1358900" y="494348"/>
                </a:lnTo>
                <a:lnTo>
                  <a:pt x="1018700" y="826770"/>
                </a:lnTo>
                <a:lnTo>
                  <a:pt x="1099474" y="1295400"/>
                </a:lnTo>
                <a:lnTo>
                  <a:pt x="679450" y="1074420"/>
                </a:lnTo>
                <a:lnTo>
                  <a:pt x="259426" y="1295400"/>
                </a:lnTo>
                <a:lnTo>
                  <a:pt x="340200" y="826770"/>
                </a:lnTo>
                <a:lnTo>
                  <a:pt x="0" y="494348"/>
                </a:lnTo>
                <a:lnTo>
                  <a:pt x="469438" y="426720"/>
                </a:lnTo>
                <a:close/>
              </a:path>
            </a:pathLst>
          </a:custGeom>
          <a:solidFill>
            <a:schemeClr val="bg1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Icon 2">
            <a:extLst>
              <a:ext uri="{FF2B5EF4-FFF2-40B4-BE49-F238E27FC236}">
                <a16:creationId xmlns:a16="http://schemas.microsoft.com/office/drawing/2014/main" id="{6DF92B78-34FA-B36F-E0AB-387DEDD9EDE8}"/>
              </a:ext>
            </a:extLst>
          </p:cNvPr>
          <p:cNvSpPr/>
          <p:nvPr/>
        </p:nvSpPr>
        <p:spPr>
          <a:xfrm>
            <a:off x="5122291" y="5229989"/>
            <a:ext cx="338074" cy="322276"/>
          </a:xfrm>
          <a:custGeom>
            <a:avLst/>
            <a:gdLst>
              <a:gd name="connsiteX0" fmla="*/ 679450 w 1358900"/>
              <a:gd name="connsiteY0" fmla="*/ 0 h 1295400"/>
              <a:gd name="connsiteX1" fmla="*/ 889462 w 1358900"/>
              <a:gd name="connsiteY1" fmla="*/ 426720 h 1295400"/>
              <a:gd name="connsiteX2" fmla="*/ 1358900 w 1358900"/>
              <a:gd name="connsiteY2" fmla="*/ 494348 h 1295400"/>
              <a:gd name="connsiteX3" fmla="*/ 1018700 w 1358900"/>
              <a:gd name="connsiteY3" fmla="*/ 826770 h 1295400"/>
              <a:gd name="connsiteX4" fmla="*/ 1099474 w 1358900"/>
              <a:gd name="connsiteY4" fmla="*/ 1295400 h 1295400"/>
              <a:gd name="connsiteX5" fmla="*/ 679450 w 1358900"/>
              <a:gd name="connsiteY5" fmla="*/ 1074420 h 1295400"/>
              <a:gd name="connsiteX6" fmla="*/ 259426 w 1358900"/>
              <a:gd name="connsiteY6" fmla="*/ 1295400 h 1295400"/>
              <a:gd name="connsiteX7" fmla="*/ 340200 w 1358900"/>
              <a:gd name="connsiteY7" fmla="*/ 826770 h 1295400"/>
              <a:gd name="connsiteX8" fmla="*/ 0 w 1358900"/>
              <a:gd name="connsiteY8" fmla="*/ 494348 h 1295400"/>
              <a:gd name="connsiteX9" fmla="*/ 469438 w 1358900"/>
              <a:gd name="connsiteY9" fmla="*/ 4267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900" h="1295400">
                <a:moveTo>
                  <a:pt x="679450" y="0"/>
                </a:moveTo>
                <a:lnTo>
                  <a:pt x="889462" y="426720"/>
                </a:lnTo>
                <a:lnTo>
                  <a:pt x="1358900" y="494348"/>
                </a:lnTo>
                <a:lnTo>
                  <a:pt x="1018700" y="826770"/>
                </a:lnTo>
                <a:lnTo>
                  <a:pt x="1099474" y="1295400"/>
                </a:lnTo>
                <a:lnTo>
                  <a:pt x="679450" y="1074420"/>
                </a:lnTo>
                <a:lnTo>
                  <a:pt x="259426" y="1295400"/>
                </a:lnTo>
                <a:lnTo>
                  <a:pt x="340200" y="826770"/>
                </a:lnTo>
                <a:lnTo>
                  <a:pt x="0" y="494348"/>
                </a:lnTo>
                <a:lnTo>
                  <a:pt x="469438" y="426720"/>
                </a:lnTo>
                <a:close/>
              </a:path>
            </a:pathLst>
          </a:custGeom>
          <a:solidFill>
            <a:schemeClr val="bg1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Subhead Text Box">
            <a:extLst>
              <a:ext uri="{FF2B5EF4-FFF2-40B4-BE49-F238E27FC236}">
                <a16:creationId xmlns:a16="http://schemas.microsoft.com/office/drawing/2014/main" id="{188636D1-65F2-480E-8D74-E46038BCD100}"/>
              </a:ext>
            </a:extLst>
          </p:cNvPr>
          <p:cNvSpPr txBox="1"/>
          <p:nvPr/>
        </p:nvSpPr>
        <p:spPr>
          <a:xfrm>
            <a:off x="457200" y="4640322"/>
            <a:ext cx="112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5" name="Headline Text Box">
            <a:extLst>
              <a:ext uri="{FF2B5EF4-FFF2-40B4-BE49-F238E27FC236}">
                <a16:creationId xmlns:a16="http://schemas.microsoft.com/office/drawing/2014/main" id="{F5E9C66B-F233-CB92-1103-4E2DEFF149A8}"/>
              </a:ext>
            </a:extLst>
          </p:cNvPr>
          <p:cNvSpPr txBox="1"/>
          <p:nvPr/>
        </p:nvSpPr>
        <p:spPr>
          <a:xfrm>
            <a:off x="457200" y="2840736"/>
            <a:ext cx="1127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Headline Here</a:t>
            </a:r>
            <a:endParaRPr lang="en-US" sz="5400" dirty="0">
              <a:solidFill>
                <a:schemeClr val="bg1"/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6" name="Body Copy Text Box">
            <a:extLst>
              <a:ext uri="{FF2B5EF4-FFF2-40B4-BE49-F238E27FC236}">
                <a16:creationId xmlns:a16="http://schemas.microsoft.com/office/drawing/2014/main" id="{629B2F10-C9D0-77FC-617C-6B90925BE668}"/>
              </a:ext>
            </a:extLst>
          </p:cNvPr>
          <p:cNvSpPr txBox="1"/>
          <p:nvPr/>
        </p:nvSpPr>
        <p:spPr>
          <a:xfrm>
            <a:off x="457200" y="3742879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</a:t>
            </a:r>
            <a:b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14" name="Circle 1">
            <a:extLst>
              <a:ext uri="{FF2B5EF4-FFF2-40B4-BE49-F238E27FC236}">
                <a16:creationId xmlns:a16="http://schemas.microsoft.com/office/drawing/2014/main" id="{D8598621-4FFB-BF40-F412-258522FFCE28}"/>
              </a:ext>
            </a:extLst>
          </p:cNvPr>
          <p:cNvSpPr/>
          <p:nvPr/>
        </p:nvSpPr>
        <p:spPr>
          <a:xfrm>
            <a:off x="5680647" y="1739955"/>
            <a:ext cx="830707" cy="8307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con 1">
            <a:extLst>
              <a:ext uri="{FF2B5EF4-FFF2-40B4-BE49-F238E27FC236}">
                <a16:creationId xmlns:a16="http://schemas.microsoft.com/office/drawing/2014/main" id="{F022A8C2-CA93-F47A-888C-681C99936EAC}"/>
              </a:ext>
            </a:extLst>
          </p:cNvPr>
          <p:cNvSpPr/>
          <p:nvPr/>
        </p:nvSpPr>
        <p:spPr>
          <a:xfrm>
            <a:off x="5833047" y="1904642"/>
            <a:ext cx="525907" cy="501332"/>
          </a:xfrm>
          <a:custGeom>
            <a:avLst/>
            <a:gdLst>
              <a:gd name="connsiteX0" fmla="*/ 679450 w 1358900"/>
              <a:gd name="connsiteY0" fmla="*/ 0 h 1295400"/>
              <a:gd name="connsiteX1" fmla="*/ 889462 w 1358900"/>
              <a:gd name="connsiteY1" fmla="*/ 426720 h 1295400"/>
              <a:gd name="connsiteX2" fmla="*/ 1358900 w 1358900"/>
              <a:gd name="connsiteY2" fmla="*/ 494348 h 1295400"/>
              <a:gd name="connsiteX3" fmla="*/ 1018700 w 1358900"/>
              <a:gd name="connsiteY3" fmla="*/ 826770 h 1295400"/>
              <a:gd name="connsiteX4" fmla="*/ 1099474 w 1358900"/>
              <a:gd name="connsiteY4" fmla="*/ 1295400 h 1295400"/>
              <a:gd name="connsiteX5" fmla="*/ 679450 w 1358900"/>
              <a:gd name="connsiteY5" fmla="*/ 1074420 h 1295400"/>
              <a:gd name="connsiteX6" fmla="*/ 259426 w 1358900"/>
              <a:gd name="connsiteY6" fmla="*/ 1295400 h 1295400"/>
              <a:gd name="connsiteX7" fmla="*/ 340200 w 1358900"/>
              <a:gd name="connsiteY7" fmla="*/ 826770 h 1295400"/>
              <a:gd name="connsiteX8" fmla="*/ 0 w 1358900"/>
              <a:gd name="connsiteY8" fmla="*/ 494348 h 1295400"/>
              <a:gd name="connsiteX9" fmla="*/ 469438 w 1358900"/>
              <a:gd name="connsiteY9" fmla="*/ 4267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8900" h="1295400">
                <a:moveTo>
                  <a:pt x="679450" y="0"/>
                </a:moveTo>
                <a:lnTo>
                  <a:pt x="889462" y="426720"/>
                </a:lnTo>
                <a:lnTo>
                  <a:pt x="1358900" y="494348"/>
                </a:lnTo>
                <a:lnTo>
                  <a:pt x="1018700" y="826770"/>
                </a:lnTo>
                <a:lnTo>
                  <a:pt x="1099474" y="1295400"/>
                </a:lnTo>
                <a:lnTo>
                  <a:pt x="679450" y="1074420"/>
                </a:lnTo>
                <a:lnTo>
                  <a:pt x="259426" y="1295400"/>
                </a:lnTo>
                <a:lnTo>
                  <a:pt x="340200" y="826770"/>
                </a:lnTo>
                <a:lnTo>
                  <a:pt x="0" y="494348"/>
                </a:lnTo>
                <a:lnTo>
                  <a:pt x="469438" y="426720"/>
                </a:lnTo>
                <a:close/>
              </a:path>
            </a:pathLst>
          </a:custGeom>
          <a:solidFill>
            <a:schemeClr val="bg1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45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ackground Color Block">
            <a:extLst>
              <a:ext uri="{FF2B5EF4-FFF2-40B4-BE49-F238E27FC236}">
                <a16:creationId xmlns:a16="http://schemas.microsoft.com/office/drawing/2014/main" id="{4D5E90B8-C8C9-575E-47AF-F7E26A4C0C81}"/>
              </a:ext>
            </a:extLst>
          </p:cNvPr>
          <p:cNvSpPr>
            <a:spLocks/>
          </p:cNvSpPr>
          <p:nvPr/>
        </p:nvSpPr>
        <p:spPr>
          <a:xfrm>
            <a:off x="8455" y="0"/>
            <a:ext cx="461434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ody Copy Text Box">
            <a:extLst>
              <a:ext uri="{FF2B5EF4-FFF2-40B4-BE49-F238E27FC236}">
                <a16:creationId xmlns:a16="http://schemas.microsoft.com/office/drawing/2014/main" id="{AB19B88B-9986-5A0B-4DEF-745C30192620}"/>
              </a:ext>
            </a:extLst>
          </p:cNvPr>
          <p:cNvSpPr txBox="1"/>
          <p:nvPr/>
        </p:nvSpPr>
        <p:spPr>
          <a:xfrm>
            <a:off x="767857" y="3209867"/>
            <a:ext cx="3031852" cy="2678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1" name="Headline Text Box">
            <a:extLst>
              <a:ext uri="{FF2B5EF4-FFF2-40B4-BE49-F238E27FC236}">
                <a16:creationId xmlns:a16="http://schemas.microsoft.com/office/drawing/2014/main" id="{89A23056-F36D-8BA2-0612-FED5EA9AC3C8}"/>
              </a:ext>
            </a:extLst>
          </p:cNvPr>
          <p:cNvSpPr txBox="1"/>
          <p:nvPr/>
        </p:nvSpPr>
        <p:spPr>
          <a:xfrm>
            <a:off x="767857" y="2009538"/>
            <a:ext cx="3031852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4629ADA-62B2-C72C-3AB0-B008F99AEA5B}"/>
              </a:ext>
            </a:extLst>
          </p:cNvPr>
          <p:cNvSpPr>
            <a:spLocks/>
          </p:cNvSpPr>
          <p:nvPr/>
        </p:nvSpPr>
        <p:spPr>
          <a:xfrm>
            <a:off x="8416688" y="3427856"/>
            <a:ext cx="3794760" cy="3430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CB6F28AE-B137-F565-3F8B-4780054C37DE}"/>
              </a:ext>
            </a:extLst>
          </p:cNvPr>
          <p:cNvSpPr txBox="1"/>
          <p:nvPr/>
        </p:nvSpPr>
        <p:spPr>
          <a:xfrm>
            <a:off x="8745763" y="4813519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17" name="Icon 4" descr="Alarm clock with solid fill">
            <a:extLst>
              <a:ext uri="{FF2B5EF4-FFF2-40B4-BE49-F238E27FC236}">
                <a16:creationId xmlns:a16="http://schemas.microsoft.com/office/drawing/2014/main" id="{065D9E8B-BAAD-FE02-48EC-8D0D7260F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646" y="3956278"/>
            <a:ext cx="763846" cy="763846"/>
          </a:xfrm>
          <a:prstGeom prst="rect">
            <a:avLst/>
          </a:prstGeom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AA535CAF-E222-B8B5-4C58-EB36F1D87F92}"/>
              </a:ext>
            </a:extLst>
          </p:cNvPr>
          <p:cNvSpPr txBox="1"/>
          <p:nvPr/>
        </p:nvSpPr>
        <p:spPr>
          <a:xfrm>
            <a:off x="4961163" y="4802335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19" name="Icon 3" descr="Checklist with solid fill">
            <a:extLst>
              <a:ext uri="{FF2B5EF4-FFF2-40B4-BE49-F238E27FC236}">
                <a16:creationId xmlns:a16="http://schemas.microsoft.com/office/drawing/2014/main" id="{4AACACD5-CD66-DF29-74A7-CF22CE25F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046" y="3894493"/>
            <a:ext cx="763846" cy="763846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D4D30B4D-215B-8AB1-EC5C-07C5C00A9F53}"/>
              </a:ext>
            </a:extLst>
          </p:cNvPr>
          <p:cNvSpPr txBox="1"/>
          <p:nvPr/>
        </p:nvSpPr>
        <p:spPr>
          <a:xfrm>
            <a:off x="8757437" y="1389725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20" name="Icon 2" descr="Presentation with checklist with solid fill">
            <a:extLst>
              <a:ext uri="{FF2B5EF4-FFF2-40B4-BE49-F238E27FC236}">
                <a16:creationId xmlns:a16="http://schemas.microsoft.com/office/drawing/2014/main" id="{94B09750-6506-E27E-172E-34C21BDA1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3717" y="462639"/>
            <a:ext cx="813704" cy="81370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2E48390-F73E-DA5B-6904-40448A549D9C}"/>
              </a:ext>
            </a:extLst>
          </p:cNvPr>
          <p:cNvSpPr>
            <a:spLocks/>
          </p:cNvSpPr>
          <p:nvPr/>
        </p:nvSpPr>
        <p:spPr>
          <a:xfrm>
            <a:off x="4621773" y="0"/>
            <a:ext cx="379476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A2AF61B5-65B8-9186-37B6-E84630D930D5}"/>
              </a:ext>
            </a:extLst>
          </p:cNvPr>
          <p:cNvSpPr txBox="1"/>
          <p:nvPr/>
        </p:nvSpPr>
        <p:spPr>
          <a:xfrm>
            <a:off x="4972837" y="1378541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18" name="Icon 1" descr="Lightbulb and gear with solid fill">
            <a:extLst>
              <a:ext uri="{FF2B5EF4-FFF2-40B4-BE49-F238E27FC236}">
                <a16:creationId xmlns:a16="http://schemas.microsoft.com/office/drawing/2014/main" id="{D7F6016C-D4EF-7B46-5732-C5126BBC0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4046" y="487568"/>
            <a:ext cx="763846" cy="7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FC42A14D-8390-875F-6154-0C211770B4A9}"/>
              </a:ext>
            </a:extLst>
          </p:cNvPr>
          <p:cNvSpPr>
            <a:spLocks/>
          </p:cNvSpPr>
          <p:nvPr/>
        </p:nvSpPr>
        <p:spPr>
          <a:xfrm>
            <a:off x="8117735" y="3414159"/>
            <a:ext cx="4093713" cy="3447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FC00F162-62F6-00A0-0ADE-EA7B870FE3EE}"/>
              </a:ext>
            </a:extLst>
          </p:cNvPr>
          <p:cNvSpPr txBox="1"/>
          <p:nvPr/>
        </p:nvSpPr>
        <p:spPr>
          <a:xfrm>
            <a:off x="8628865" y="4819204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17" name="Icon 5" descr="Alarm clock with solid fill">
            <a:extLst>
              <a:ext uri="{FF2B5EF4-FFF2-40B4-BE49-F238E27FC236}">
                <a16:creationId xmlns:a16="http://schemas.microsoft.com/office/drawing/2014/main" id="{065D9E8B-BAAD-FE02-48EC-8D0D7260F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2630" y="3956278"/>
            <a:ext cx="763846" cy="763846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1D5D3E33-647E-2AF4-FB62-DD603FAAEC62}"/>
              </a:ext>
            </a:extLst>
          </p:cNvPr>
          <p:cNvSpPr txBox="1"/>
          <p:nvPr/>
        </p:nvSpPr>
        <p:spPr>
          <a:xfrm>
            <a:off x="4554600" y="4825035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19" name="Icon 4" descr="Checklist with solid fill">
            <a:extLst>
              <a:ext uri="{FF2B5EF4-FFF2-40B4-BE49-F238E27FC236}">
                <a16:creationId xmlns:a16="http://schemas.microsoft.com/office/drawing/2014/main" id="{4AACACD5-CD66-DF29-74A7-CF22CE25F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5421" y="3894493"/>
            <a:ext cx="763846" cy="763846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BC1D521F-A23F-9DA0-AF59-B987CC0E4E6F}"/>
              </a:ext>
            </a:extLst>
          </p:cNvPr>
          <p:cNvSpPr>
            <a:spLocks/>
          </p:cNvSpPr>
          <p:nvPr/>
        </p:nvSpPr>
        <p:spPr>
          <a:xfrm>
            <a:off x="0" y="3414159"/>
            <a:ext cx="4059247" cy="3447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9E90850-1145-3731-E876-ABF1CE08C02B}"/>
              </a:ext>
            </a:extLst>
          </p:cNvPr>
          <p:cNvSpPr txBox="1"/>
          <p:nvPr/>
        </p:nvSpPr>
        <p:spPr>
          <a:xfrm>
            <a:off x="496112" y="4830866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26" name="Icon 3" descr="Users with solid fill">
            <a:extLst>
              <a:ext uri="{FF2B5EF4-FFF2-40B4-BE49-F238E27FC236}">
                <a16:creationId xmlns:a16="http://schemas.microsoft.com/office/drawing/2014/main" id="{5E62CE3D-489B-B696-D8E6-691FFE8E0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8792" y="3839651"/>
            <a:ext cx="914400" cy="91440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86A3031-FB38-076C-3CDA-D929FF04BA8D}"/>
              </a:ext>
            </a:extLst>
          </p:cNvPr>
          <p:cNvSpPr txBox="1"/>
          <p:nvPr/>
        </p:nvSpPr>
        <p:spPr>
          <a:xfrm>
            <a:off x="8628865" y="1366879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11" name="Icon 2" descr="Lightbulb and gear with solid fill">
            <a:extLst>
              <a:ext uri="{FF2B5EF4-FFF2-40B4-BE49-F238E27FC236}">
                <a16:creationId xmlns:a16="http://schemas.microsoft.com/office/drawing/2014/main" id="{F421A821-DBA9-6035-5C2B-B8D5AB84E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0074" y="475906"/>
            <a:ext cx="763846" cy="76384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BB814E4-EF5A-BAFE-1021-5DCC4A3FD9CC}"/>
              </a:ext>
            </a:extLst>
          </p:cNvPr>
          <p:cNvSpPr>
            <a:spLocks/>
          </p:cNvSpPr>
          <p:nvPr/>
        </p:nvSpPr>
        <p:spPr>
          <a:xfrm>
            <a:off x="4058488" y="-11662"/>
            <a:ext cx="4059247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CF965F0-9319-9C2C-A79E-24D982F6EEB1}"/>
              </a:ext>
            </a:extLst>
          </p:cNvPr>
          <p:cNvSpPr txBox="1"/>
          <p:nvPr/>
        </p:nvSpPr>
        <p:spPr>
          <a:xfrm>
            <a:off x="4554600" y="1372710"/>
            <a:ext cx="3066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r>
              <a:rPr lang="en-US" sz="1700" dirty="0">
                <a:latin typeface="Aptos" panose="020B0004020202020204" pitchFamily="34" charset="0"/>
              </a:rPr>
              <a:t>15 words body copy: </a:t>
            </a:r>
            <a:br>
              <a:rPr lang="en-US" sz="1700" dirty="0">
                <a:latin typeface="Aptos" panose="020B0004020202020204" pitchFamily="34" charset="0"/>
              </a:rPr>
            </a:br>
            <a:r>
              <a:rPr lang="en-US" sz="1700" dirty="0">
                <a:latin typeface="Aptos" panose="020B0004020202020204" pitchFamily="34" charset="0"/>
              </a:rPr>
              <a:t>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 dolor.</a:t>
            </a:r>
          </a:p>
        </p:txBody>
      </p:sp>
      <p:pic>
        <p:nvPicPr>
          <p:cNvPr id="20" name="Icon 1" descr="Presentation with checklist with solid fill">
            <a:extLst>
              <a:ext uri="{FF2B5EF4-FFF2-40B4-BE49-F238E27FC236}">
                <a16:creationId xmlns:a16="http://schemas.microsoft.com/office/drawing/2014/main" id="{94B09750-6506-E27E-172E-34C21BDA1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8282" y="462639"/>
            <a:ext cx="813704" cy="813704"/>
          </a:xfrm>
          <a:prstGeom prst="rect">
            <a:avLst/>
          </a:prstGeom>
        </p:spPr>
      </p:pic>
      <p:sp>
        <p:nvSpPr>
          <p:cNvPr id="2" name="Background Color Block">
            <a:extLst>
              <a:ext uri="{FF2B5EF4-FFF2-40B4-BE49-F238E27FC236}">
                <a16:creationId xmlns:a16="http://schemas.microsoft.com/office/drawing/2014/main" id="{2E4C4E34-74BF-3BC0-0D7F-7FB4739F33D2}"/>
              </a:ext>
            </a:extLst>
          </p:cNvPr>
          <p:cNvSpPr>
            <a:spLocks/>
          </p:cNvSpPr>
          <p:nvPr/>
        </p:nvSpPr>
        <p:spPr>
          <a:xfrm>
            <a:off x="0" y="-11662"/>
            <a:ext cx="4059247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Body Copy Text Box">
            <a:extLst>
              <a:ext uri="{FF2B5EF4-FFF2-40B4-BE49-F238E27FC236}">
                <a16:creationId xmlns:a16="http://schemas.microsoft.com/office/drawing/2014/main" id="{2EDFAEAB-F379-4BBB-2CE1-6DBE40A146AC}"/>
              </a:ext>
            </a:extLst>
          </p:cNvPr>
          <p:cNvSpPr txBox="1"/>
          <p:nvPr/>
        </p:nvSpPr>
        <p:spPr>
          <a:xfrm>
            <a:off x="767857" y="1702292"/>
            <a:ext cx="3031852" cy="141352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10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donec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sit.</a:t>
            </a:r>
          </a:p>
        </p:txBody>
      </p:sp>
      <p:sp>
        <p:nvSpPr>
          <p:cNvPr id="27" name="Headline Text Box">
            <a:extLst>
              <a:ext uri="{FF2B5EF4-FFF2-40B4-BE49-F238E27FC236}">
                <a16:creationId xmlns:a16="http://schemas.microsoft.com/office/drawing/2014/main" id="{4C143501-9E69-D8CC-70B3-9FACD1594EC1}"/>
              </a:ext>
            </a:extLst>
          </p:cNvPr>
          <p:cNvSpPr txBox="1"/>
          <p:nvPr/>
        </p:nvSpPr>
        <p:spPr>
          <a:xfrm>
            <a:off x="767857" y="501962"/>
            <a:ext cx="3031852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8979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id="{FC42A14D-8390-875F-6154-0C211770B4A9}"/>
              </a:ext>
            </a:extLst>
          </p:cNvPr>
          <p:cNvSpPr>
            <a:spLocks/>
          </p:cNvSpPr>
          <p:nvPr/>
        </p:nvSpPr>
        <p:spPr>
          <a:xfrm>
            <a:off x="8117735" y="1949462"/>
            <a:ext cx="4093713" cy="4908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ie 2">
            <a:extLst>
              <a:ext uri="{FF2B5EF4-FFF2-40B4-BE49-F238E27FC236}">
                <a16:creationId xmlns:a16="http://schemas.microsoft.com/office/drawing/2014/main" id="{49DBB03C-DE56-0630-8E38-EB616CFD43C4}"/>
              </a:ext>
            </a:extLst>
          </p:cNvPr>
          <p:cNvSpPr>
            <a:spLocks/>
          </p:cNvSpPr>
          <p:nvPr/>
        </p:nvSpPr>
        <p:spPr>
          <a:xfrm>
            <a:off x="9898094" y="2165333"/>
            <a:ext cx="527385" cy="52738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Number Text Box 1">
            <a:extLst>
              <a:ext uri="{FF2B5EF4-FFF2-40B4-BE49-F238E27FC236}">
                <a16:creationId xmlns:a16="http://schemas.microsoft.com/office/drawing/2014/main" id="{DF5F1430-A899-F1E4-CD3A-B5E1F67A0A64}"/>
              </a:ext>
            </a:extLst>
          </p:cNvPr>
          <p:cNvSpPr txBox="1"/>
          <p:nvPr/>
        </p:nvSpPr>
        <p:spPr>
          <a:xfrm>
            <a:off x="10015325" y="2226541"/>
            <a:ext cx="2948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96C1B43-1F3A-9FB8-7670-FD77E1234542}"/>
              </a:ext>
            </a:extLst>
          </p:cNvPr>
          <p:cNvSpPr>
            <a:spLocks/>
          </p:cNvSpPr>
          <p:nvPr/>
        </p:nvSpPr>
        <p:spPr>
          <a:xfrm>
            <a:off x="4058489" y="1949461"/>
            <a:ext cx="4059247" cy="4908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irclie 2">
            <a:extLst>
              <a:ext uri="{FF2B5EF4-FFF2-40B4-BE49-F238E27FC236}">
                <a16:creationId xmlns:a16="http://schemas.microsoft.com/office/drawing/2014/main" id="{E196459A-C649-A0CD-F7A2-FD490AE0E09E}"/>
              </a:ext>
            </a:extLst>
          </p:cNvPr>
          <p:cNvSpPr>
            <a:spLocks/>
          </p:cNvSpPr>
          <p:nvPr/>
        </p:nvSpPr>
        <p:spPr>
          <a:xfrm>
            <a:off x="5823071" y="2165333"/>
            <a:ext cx="527385" cy="52738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Number Text Box 1">
            <a:extLst>
              <a:ext uri="{FF2B5EF4-FFF2-40B4-BE49-F238E27FC236}">
                <a16:creationId xmlns:a16="http://schemas.microsoft.com/office/drawing/2014/main" id="{5BA91E80-4888-9184-A762-0C467369513B}"/>
              </a:ext>
            </a:extLst>
          </p:cNvPr>
          <p:cNvSpPr txBox="1"/>
          <p:nvPr/>
        </p:nvSpPr>
        <p:spPr>
          <a:xfrm>
            <a:off x="5940302" y="2226541"/>
            <a:ext cx="2948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BC1D521F-A23F-9DA0-AF59-B987CC0E4E6F}"/>
              </a:ext>
            </a:extLst>
          </p:cNvPr>
          <p:cNvSpPr>
            <a:spLocks/>
          </p:cNvSpPr>
          <p:nvPr/>
        </p:nvSpPr>
        <p:spPr>
          <a:xfrm>
            <a:off x="0" y="1949462"/>
            <a:ext cx="4059247" cy="4908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irclie 2">
            <a:extLst>
              <a:ext uri="{FF2B5EF4-FFF2-40B4-BE49-F238E27FC236}">
                <a16:creationId xmlns:a16="http://schemas.microsoft.com/office/drawing/2014/main" id="{0FE7E9BC-79E8-9438-C1FD-E450CE8F026B}"/>
              </a:ext>
            </a:extLst>
          </p:cNvPr>
          <p:cNvSpPr>
            <a:spLocks/>
          </p:cNvSpPr>
          <p:nvPr/>
        </p:nvSpPr>
        <p:spPr>
          <a:xfrm>
            <a:off x="1764583" y="2165587"/>
            <a:ext cx="527385" cy="52738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FC00F162-62F6-00A0-0ADE-EA7B870FE3EE}"/>
              </a:ext>
            </a:extLst>
          </p:cNvPr>
          <p:cNvSpPr txBox="1"/>
          <p:nvPr/>
        </p:nvSpPr>
        <p:spPr>
          <a:xfrm>
            <a:off x="8628865" y="2910130"/>
            <a:ext cx="30662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endParaRPr lang="en-US" sz="1700" b="1" dirty="0">
              <a:latin typeface="Aptos" panose="020B0004020202020204" pitchFamily="34" charset="0"/>
              <a:cs typeface="Rubik Medium" pitchFamily="2" charset="-79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D5D3E33-647E-2AF4-FB62-DD603FAAEC62}"/>
              </a:ext>
            </a:extLst>
          </p:cNvPr>
          <p:cNvSpPr txBox="1"/>
          <p:nvPr/>
        </p:nvSpPr>
        <p:spPr>
          <a:xfrm>
            <a:off x="4554600" y="2915961"/>
            <a:ext cx="30662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endParaRPr lang="en-US" sz="1700" b="1" dirty="0">
              <a:latin typeface="Aptos" panose="020B0004020202020204" pitchFamily="34" charset="0"/>
              <a:cs typeface="Rubik Medium" pitchFamily="2" charset="-79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F9E90850-1145-3731-E876-ABF1CE08C02B}"/>
              </a:ext>
            </a:extLst>
          </p:cNvPr>
          <p:cNvSpPr txBox="1"/>
          <p:nvPr/>
        </p:nvSpPr>
        <p:spPr>
          <a:xfrm>
            <a:off x="496112" y="2921792"/>
            <a:ext cx="30662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ptos" panose="020B0004020202020204" pitchFamily="34" charset="0"/>
                <a:cs typeface="Rubik Medium" pitchFamily="2" charset="-79"/>
              </a:rPr>
              <a:t>Title Line </a:t>
            </a:r>
          </a:p>
          <a:p>
            <a:pPr algn="ctr"/>
            <a:endParaRPr lang="en-US" sz="1700" b="1" dirty="0">
              <a:latin typeface="Aptos" panose="020B0004020202020204" pitchFamily="34" charset="0"/>
              <a:cs typeface="Rubik Medium" pitchFamily="2" charset="-79"/>
            </a:endParaRP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  <a:p>
            <a:pPr marL="230188" indent="-115888">
              <a:buFont typeface="Arial" panose="020B0604020202020204" pitchFamily="34" charset="0"/>
              <a:buChar char="•"/>
            </a:pPr>
            <a:r>
              <a:rPr lang="en-US" sz="1700" dirty="0">
                <a:latin typeface="Aptos" panose="020B0004020202020204" pitchFamily="34" charset="0"/>
              </a:rPr>
              <a:t>Content here – sentence case. Content here.</a:t>
            </a:r>
          </a:p>
        </p:txBody>
      </p:sp>
      <p:sp>
        <p:nvSpPr>
          <p:cNvPr id="24" name="Number Text Box 1">
            <a:extLst>
              <a:ext uri="{FF2B5EF4-FFF2-40B4-BE49-F238E27FC236}">
                <a16:creationId xmlns:a16="http://schemas.microsoft.com/office/drawing/2014/main" id="{EDFC2E7D-E6FB-EA0C-1E26-E5F6313980B5}"/>
              </a:ext>
            </a:extLst>
          </p:cNvPr>
          <p:cNvSpPr txBox="1"/>
          <p:nvPr/>
        </p:nvSpPr>
        <p:spPr>
          <a:xfrm>
            <a:off x="1881814" y="2226795"/>
            <a:ext cx="2948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" name="Background Color Block">
            <a:extLst>
              <a:ext uri="{FF2B5EF4-FFF2-40B4-BE49-F238E27FC236}">
                <a16:creationId xmlns:a16="http://schemas.microsoft.com/office/drawing/2014/main" id="{2E4C4E34-74BF-3BC0-0D7F-7FB4739F33D2}"/>
              </a:ext>
            </a:extLst>
          </p:cNvPr>
          <p:cNvSpPr>
            <a:spLocks/>
          </p:cNvSpPr>
          <p:nvPr/>
        </p:nvSpPr>
        <p:spPr>
          <a:xfrm>
            <a:off x="0" y="-11662"/>
            <a:ext cx="12192000" cy="1961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adline Text Box">
            <a:extLst>
              <a:ext uri="{FF2B5EF4-FFF2-40B4-BE49-F238E27FC236}">
                <a16:creationId xmlns:a16="http://schemas.microsoft.com/office/drawing/2014/main" id="{CF4901FE-BE17-D3CB-36A1-E667E290BE1E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080516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 – Title Case</a:t>
            </a:r>
          </a:p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Line Two – Title Case</a:t>
            </a:r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CD630D77-F376-7B5A-2416-EF1480D179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23" name="Background Color Block">
            <a:extLst>
              <a:ext uri="{FF2B5EF4-FFF2-40B4-BE49-F238E27FC236}">
                <a16:creationId xmlns:a16="http://schemas.microsoft.com/office/drawing/2014/main" id="{08032F12-C44B-D364-59BB-AD731A2097DB}"/>
              </a:ext>
            </a:extLst>
          </p:cNvPr>
          <p:cNvSpPr>
            <a:spLocks/>
          </p:cNvSpPr>
          <p:nvPr/>
        </p:nvSpPr>
        <p:spPr>
          <a:xfrm>
            <a:off x="8455" y="0"/>
            <a:ext cx="461434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ody Copy Text Box">
            <a:extLst>
              <a:ext uri="{FF2B5EF4-FFF2-40B4-BE49-F238E27FC236}">
                <a16:creationId xmlns:a16="http://schemas.microsoft.com/office/drawing/2014/main" id="{6C262A2E-1E86-58AD-0EF4-7C62B228E71C}"/>
              </a:ext>
            </a:extLst>
          </p:cNvPr>
          <p:cNvSpPr txBox="1"/>
          <p:nvPr/>
        </p:nvSpPr>
        <p:spPr>
          <a:xfrm>
            <a:off x="767857" y="3209867"/>
            <a:ext cx="3031852" cy="2678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4" name="Headline Text Box">
            <a:extLst>
              <a:ext uri="{FF2B5EF4-FFF2-40B4-BE49-F238E27FC236}">
                <a16:creationId xmlns:a16="http://schemas.microsoft.com/office/drawing/2014/main" id="{701E9286-E9A2-8094-BA0F-4496018C6F2D}"/>
              </a:ext>
            </a:extLst>
          </p:cNvPr>
          <p:cNvSpPr txBox="1"/>
          <p:nvPr/>
        </p:nvSpPr>
        <p:spPr>
          <a:xfrm>
            <a:off x="767857" y="2009538"/>
            <a:ext cx="303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  <p:sp>
        <p:nvSpPr>
          <p:cNvPr id="10" name="Circle 4">
            <a:extLst>
              <a:ext uri="{FF2B5EF4-FFF2-40B4-BE49-F238E27FC236}">
                <a16:creationId xmlns:a16="http://schemas.microsoft.com/office/drawing/2014/main" id="{2ED6DC5F-9E83-2759-0450-9469A560D70D}"/>
              </a:ext>
            </a:extLst>
          </p:cNvPr>
          <p:cNvSpPr>
            <a:spLocks/>
          </p:cNvSpPr>
          <p:nvPr/>
        </p:nvSpPr>
        <p:spPr>
          <a:xfrm>
            <a:off x="4109641" y="5239263"/>
            <a:ext cx="1062681" cy="10626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ircle 3">
            <a:extLst>
              <a:ext uri="{FF2B5EF4-FFF2-40B4-BE49-F238E27FC236}">
                <a16:creationId xmlns:a16="http://schemas.microsoft.com/office/drawing/2014/main" id="{897CFA51-083B-8222-C279-47D10332B9AA}"/>
              </a:ext>
            </a:extLst>
          </p:cNvPr>
          <p:cNvSpPr>
            <a:spLocks/>
          </p:cNvSpPr>
          <p:nvPr/>
        </p:nvSpPr>
        <p:spPr>
          <a:xfrm>
            <a:off x="4109641" y="3682311"/>
            <a:ext cx="1062681" cy="10626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irclie 2">
            <a:extLst>
              <a:ext uri="{FF2B5EF4-FFF2-40B4-BE49-F238E27FC236}">
                <a16:creationId xmlns:a16="http://schemas.microsoft.com/office/drawing/2014/main" id="{E505BE04-F352-4D23-D105-2D321F21328B}"/>
              </a:ext>
            </a:extLst>
          </p:cNvPr>
          <p:cNvSpPr>
            <a:spLocks/>
          </p:cNvSpPr>
          <p:nvPr/>
        </p:nvSpPr>
        <p:spPr>
          <a:xfrm>
            <a:off x="4109641" y="2113003"/>
            <a:ext cx="1062681" cy="10626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ircle 1">
            <a:extLst>
              <a:ext uri="{FF2B5EF4-FFF2-40B4-BE49-F238E27FC236}">
                <a16:creationId xmlns:a16="http://schemas.microsoft.com/office/drawing/2014/main" id="{6D460863-DE48-3FAC-04FC-69CE50CABDC6}"/>
              </a:ext>
            </a:extLst>
          </p:cNvPr>
          <p:cNvSpPr>
            <a:spLocks/>
          </p:cNvSpPr>
          <p:nvPr/>
        </p:nvSpPr>
        <p:spPr>
          <a:xfrm>
            <a:off x="4109641" y="556052"/>
            <a:ext cx="1062681" cy="10626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umber Text Box 4">
            <a:extLst>
              <a:ext uri="{FF2B5EF4-FFF2-40B4-BE49-F238E27FC236}">
                <a16:creationId xmlns:a16="http://schemas.microsoft.com/office/drawing/2014/main" id="{19EA8FF9-7812-C310-294E-85D8FA8741E2}"/>
              </a:ext>
            </a:extLst>
          </p:cNvPr>
          <p:cNvSpPr txBox="1"/>
          <p:nvPr/>
        </p:nvSpPr>
        <p:spPr>
          <a:xfrm>
            <a:off x="4189959" y="5415259"/>
            <a:ext cx="8711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04</a:t>
            </a:r>
          </a:p>
        </p:txBody>
      </p:sp>
      <p:sp>
        <p:nvSpPr>
          <p:cNvPr id="13" name="Number Text Box 3">
            <a:extLst>
              <a:ext uri="{FF2B5EF4-FFF2-40B4-BE49-F238E27FC236}">
                <a16:creationId xmlns:a16="http://schemas.microsoft.com/office/drawing/2014/main" id="{C9D0AA5F-A768-20AA-DCEA-5A4DAFD5B0D1}"/>
              </a:ext>
            </a:extLst>
          </p:cNvPr>
          <p:cNvSpPr txBox="1"/>
          <p:nvPr/>
        </p:nvSpPr>
        <p:spPr>
          <a:xfrm>
            <a:off x="4189959" y="3858307"/>
            <a:ext cx="8711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03</a:t>
            </a:r>
          </a:p>
        </p:txBody>
      </p:sp>
      <p:sp>
        <p:nvSpPr>
          <p:cNvPr id="12" name="Number Text Box 2">
            <a:extLst>
              <a:ext uri="{FF2B5EF4-FFF2-40B4-BE49-F238E27FC236}">
                <a16:creationId xmlns:a16="http://schemas.microsoft.com/office/drawing/2014/main" id="{9000F05C-EF40-BE6E-D035-F414B85A65AD}"/>
              </a:ext>
            </a:extLst>
          </p:cNvPr>
          <p:cNvSpPr txBox="1"/>
          <p:nvPr/>
        </p:nvSpPr>
        <p:spPr>
          <a:xfrm>
            <a:off x="4189959" y="2288999"/>
            <a:ext cx="8711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02</a:t>
            </a:r>
          </a:p>
        </p:txBody>
      </p:sp>
      <p:sp>
        <p:nvSpPr>
          <p:cNvPr id="11" name="Number Text Box 1">
            <a:extLst>
              <a:ext uri="{FF2B5EF4-FFF2-40B4-BE49-F238E27FC236}">
                <a16:creationId xmlns:a16="http://schemas.microsoft.com/office/drawing/2014/main" id="{E8719EBE-553B-25F6-B312-31FCA27F61FC}"/>
              </a:ext>
            </a:extLst>
          </p:cNvPr>
          <p:cNvSpPr txBox="1"/>
          <p:nvPr/>
        </p:nvSpPr>
        <p:spPr>
          <a:xfrm>
            <a:off x="4239387" y="732048"/>
            <a:ext cx="7784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01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845ED59C-86EC-077E-02DA-64C562286361}"/>
              </a:ext>
            </a:extLst>
          </p:cNvPr>
          <p:cNvSpPr txBox="1"/>
          <p:nvPr/>
        </p:nvSpPr>
        <p:spPr>
          <a:xfrm>
            <a:off x="5326782" y="5123527"/>
            <a:ext cx="640801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00" b="1" dirty="0">
                <a:latin typeface="Aptos" panose="020B0004020202020204" pitchFamily="34" charset="0"/>
                <a:cs typeface="Rubik Medium" pitchFamily="2" charset="-79"/>
              </a:rPr>
              <a:t>Fourth Section Title</a:t>
            </a:r>
          </a:p>
          <a:p>
            <a:r>
              <a:rPr lang="en-US" sz="17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Donec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justo</a:t>
            </a:r>
            <a:r>
              <a:rPr lang="en-US" sz="1700" dirty="0">
                <a:latin typeface="Aptos" panose="020B0004020202020204" pitchFamily="34" charset="0"/>
              </a:rPr>
              <a:t> vel ante </a:t>
            </a:r>
            <a:r>
              <a:rPr lang="en-US" sz="1700" dirty="0" err="1">
                <a:latin typeface="Aptos" panose="020B0004020202020204" pitchFamily="34" charset="0"/>
              </a:rPr>
              <a:t>imperdiet</a:t>
            </a:r>
            <a:r>
              <a:rPr lang="en-US" sz="1700" dirty="0">
                <a:latin typeface="Aptos" panose="020B0004020202020204" pitchFamily="34" charset="0"/>
              </a:rPr>
              <a:t> maximus et non </a:t>
            </a:r>
            <a:r>
              <a:rPr lang="en-US" sz="1700" dirty="0" err="1">
                <a:latin typeface="Aptos" panose="020B0004020202020204" pitchFamily="34" charset="0"/>
              </a:rPr>
              <a:t>tellus</a:t>
            </a:r>
            <a:r>
              <a:rPr lang="en-US" sz="17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DF974C2-F9C2-DF86-F4C1-73EDAA7041CC}"/>
              </a:ext>
            </a:extLst>
          </p:cNvPr>
          <p:cNvSpPr txBox="1"/>
          <p:nvPr/>
        </p:nvSpPr>
        <p:spPr>
          <a:xfrm>
            <a:off x="5326782" y="3572241"/>
            <a:ext cx="640801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00" b="1" dirty="0">
                <a:latin typeface="Aptos" panose="020B0004020202020204" pitchFamily="34" charset="0"/>
                <a:cs typeface="Rubik Medium" pitchFamily="2" charset="-79"/>
              </a:rPr>
              <a:t>Third Section Title</a:t>
            </a:r>
          </a:p>
          <a:p>
            <a:r>
              <a:rPr lang="en-US" sz="17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Donec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justo</a:t>
            </a:r>
            <a:r>
              <a:rPr lang="en-US" sz="1700" dirty="0">
                <a:latin typeface="Aptos" panose="020B0004020202020204" pitchFamily="34" charset="0"/>
              </a:rPr>
              <a:t> vel ante </a:t>
            </a:r>
            <a:r>
              <a:rPr lang="en-US" sz="1700" dirty="0" err="1">
                <a:latin typeface="Aptos" panose="020B0004020202020204" pitchFamily="34" charset="0"/>
              </a:rPr>
              <a:t>imperdiet</a:t>
            </a:r>
            <a:r>
              <a:rPr lang="en-US" sz="1700" dirty="0">
                <a:latin typeface="Aptos" panose="020B0004020202020204" pitchFamily="34" charset="0"/>
              </a:rPr>
              <a:t> maximus et non </a:t>
            </a:r>
            <a:r>
              <a:rPr lang="en-US" sz="1700" dirty="0" err="1">
                <a:latin typeface="Aptos" panose="020B0004020202020204" pitchFamily="34" charset="0"/>
              </a:rPr>
              <a:t>tellus</a:t>
            </a:r>
            <a:r>
              <a:rPr lang="en-US" sz="17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EC3096FA-1FD0-8426-A6B9-807E204D45C6}"/>
              </a:ext>
            </a:extLst>
          </p:cNvPr>
          <p:cNvSpPr txBox="1"/>
          <p:nvPr/>
        </p:nvSpPr>
        <p:spPr>
          <a:xfrm>
            <a:off x="5326782" y="2012579"/>
            <a:ext cx="640801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00" b="1" dirty="0">
                <a:latin typeface="Aptos" panose="020B0004020202020204" pitchFamily="34" charset="0"/>
                <a:cs typeface="Rubik Medium" pitchFamily="2" charset="-79"/>
              </a:rPr>
              <a:t>Second Section Title</a:t>
            </a:r>
          </a:p>
          <a:p>
            <a:r>
              <a:rPr lang="en-US" sz="17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Donec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justo</a:t>
            </a:r>
            <a:r>
              <a:rPr lang="en-US" sz="1700" dirty="0">
                <a:latin typeface="Aptos" panose="020B0004020202020204" pitchFamily="34" charset="0"/>
              </a:rPr>
              <a:t> vel ante </a:t>
            </a:r>
            <a:r>
              <a:rPr lang="en-US" sz="1700" dirty="0" err="1">
                <a:latin typeface="Aptos" panose="020B0004020202020204" pitchFamily="34" charset="0"/>
              </a:rPr>
              <a:t>imperdiet</a:t>
            </a:r>
            <a:r>
              <a:rPr lang="en-US" sz="1700" dirty="0">
                <a:latin typeface="Aptos" panose="020B0004020202020204" pitchFamily="34" charset="0"/>
              </a:rPr>
              <a:t> maximus et non </a:t>
            </a:r>
            <a:r>
              <a:rPr lang="en-US" sz="1700" dirty="0" err="1">
                <a:latin typeface="Aptos" panose="020B0004020202020204" pitchFamily="34" charset="0"/>
              </a:rPr>
              <a:t>tellus</a:t>
            </a:r>
            <a:r>
              <a:rPr lang="en-US" sz="17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A2F995A5-FBE6-A748-EAB2-51161A0DCCF1}"/>
              </a:ext>
            </a:extLst>
          </p:cNvPr>
          <p:cNvSpPr txBox="1"/>
          <p:nvPr/>
        </p:nvSpPr>
        <p:spPr>
          <a:xfrm>
            <a:off x="5326782" y="483791"/>
            <a:ext cx="640801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00" b="1" dirty="0">
                <a:latin typeface="Aptos" panose="020B0004020202020204" pitchFamily="34" charset="0"/>
                <a:cs typeface="Rubik Medium" pitchFamily="2" charset="-79"/>
              </a:rPr>
              <a:t>First Section Title</a:t>
            </a:r>
          </a:p>
          <a:p>
            <a:r>
              <a:rPr lang="en-US" sz="17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, </a:t>
            </a:r>
            <a:r>
              <a:rPr lang="en-US" sz="1700" dirty="0" err="1">
                <a:latin typeface="Aptos" panose="020B0004020202020204" pitchFamily="34" charset="0"/>
              </a:rPr>
              <a:t>consectetur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adipiscing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elit</a:t>
            </a:r>
            <a:r>
              <a:rPr lang="en-US" sz="1700" dirty="0">
                <a:latin typeface="Aptos" panose="020B0004020202020204" pitchFamily="34" charset="0"/>
              </a:rPr>
              <a:t>. Donec sit </a:t>
            </a:r>
            <a:r>
              <a:rPr lang="en-US" sz="1700" dirty="0" err="1">
                <a:latin typeface="Aptos" panose="020B0004020202020204" pitchFamily="34" charset="0"/>
              </a:rPr>
              <a:t>amet</a:t>
            </a:r>
            <a:r>
              <a:rPr lang="en-US" sz="1700" dirty="0">
                <a:latin typeface="Aptos" panose="020B0004020202020204" pitchFamily="34" charset="0"/>
              </a:rPr>
              <a:t> </a:t>
            </a:r>
            <a:r>
              <a:rPr lang="en-US" sz="1700" dirty="0" err="1">
                <a:latin typeface="Aptos" panose="020B0004020202020204" pitchFamily="34" charset="0"/>
              </a:rPr>
              <a:t>justo</a:t>
            </a:r>
            <a:r>
              <a:rPr lang="en-US" sz="1700" dirty="0">
                <a:latin typeface="Aptos" panose="020B0004020202020204" pitchFamily="34" charset="0"/>
              </a:rPr>
              <a:t> vel ante </a:t>
            </a:r>
            <a:r>
              <a:rPr lang="en-US" sz="1700" dirty="0" err="1">
                <a:latin typeface="Aptos" panose="020B0004020202020204" pitchFamily="34" charset="0"/>
              </a:rPr>
              <a:t>imperdiet</a:t>
            </a:r>
            <a:r>
              <a:rPr lang="en-US" sz="1700" dirty="0">
                <a:latin typeface="Aptos" panose="020B0004020202020204" pitchFamily="34" charset="0"/>
              </a:rPr>
              <a:t> maximus et non </a:t>
            </a:r>
            <a:r>
              <a:rPr lang="en-US" sz="1700" dirty="0" err="1">
                <a:latin typeface="Aptos" panose="020B0004020202020204" pitchFamily="34" charset="0"/>
              </a:rPr>
              <a:t>tellus</a:t>
            </a:r>
            <a:r>
              <a:rPr lang="en-US" sz="1700" dirty="0">
                <a:latin typeface="Aptos" panose="020B0004020202020204" pitchFamily="34" charset="0"/>
              </a:rPr>
              <a:t> ipsum. </a:t>
            </a:r>
          </a:p>
        </p:txBody>
      </p:sp>
    </p:spTree>
    <p:extLst>
      <p:ext uri="{BB962C8B-B14F-4D97-AF65-F5344CB8AC3E}">
        <p14:creationId xmlns:p14="http://schemas.microsoft.com/office/powerpoint/2010/main" val="482761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SU Florida Logo SVG">
            <a:extLst>
              <a:ext uri="{FF2B5EF4-FFF2-40B4-BE49-F238E27FC236}">
                <a16:creationId xmlns:a16="http://schemas.microsoft.com/office/drawing/2014/main" id="{A9ECE820-E52B-10E7-C5F7-E2BE3F86420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34" name="Background Color Block">
            <a:extLst>
              <a:ext uri="{FF2B5EF4-FFF2-40B4-BE49-F238E27FC236}">
                <a16:creationId xmlns:a16="http://schemas.microsoft.com/office/drawing/2014/main" id="{4D5E90B8-C8C9-575E-47AF-F7E26A4C0C81}"/>
              </a:ext>
            </a:extLst>
          </p:cNvPr>
          <p:cNvSpPr>
            <a:spLocks/>
          </p:cNvSpPr>
          <p:nvPr/>
        </p:nvSpPr>
        <p:spPr>
          <a:xfrm>
            <a:off x="8455" y="0"/>
            <a:ext cx="461434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ody Copy Text Box">
            <a:extLst>
              <a:ext uri="{FF2B5EF4-FFF2-40B4-BE49-F238E27FC236}">
                <a16:creationId xmlns:a16="http://schemas.microsoft.com/office/drawing/2014/main" id="{AB19B88B-9986-5A0B-4DEF-745C30192620}"/>
              </a:ext>
            </a:extLst>
          </p:cNvPr>
          <p:cNvSpPr txBox="1"/>
          <p:nvPr/>
        </p:nvSpPr>
        <p:spPr>
          <a:xfrm>
            <a:off x="767857" y="3209867"/>
            <a:ext cx="3031852" cy="2678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1" name="Headline Text Box">
            <a:extLst>
              <a:ext uri="{FF2B5EF4-FFF2-40B4-BE49-F238E27FC236}">
                <a16:creationId xmlns:a16="http://schemas.microsoft.com/office/drawing/2014/main" id="{89A23056-F36D-8BA2-0612-FED5EA9AC3C8}"/>
              </a:ext>
            </a:extLst>
          </p:cNvPr>
          <p:cNvSpPr txBox="1"/>
          <p:nvPr/>
        </p:nvSpPr>
        <p:spPr>
          <a:xfrm>
            <a:off x="767857" y="2009538"/>
            <a:ext cx="303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  <p:cxnSp>
        <p:nvCxnSpPr>
          <p:cNvPr id="2" name="Line 6">
            <a:extLst>
              <a:ext uri="{FF2B5EF4-FFF2-40B4-BE49-F238E27FC236}">
                <a16:creationId xmlns:a16="http://schemas.microsoft.com/office/drawing/2014/main" id="{3C182CD0-5DB8-B201-9EAD-6643B2F39715}"/>
              </a:ext>
            </a:extLst>
          </p:cNvPr>
          <p:cNvCxnSpPr>
            <a:cxnSpLocks/>
          </p:cNvCxnSpPr>
          <p:nvPr/>
        </p:nvCxnSpPr>
        <p:spPr>
          <a:xfrm flipH="1" flipV="1">
            <a:off x="7045015" y="2724230"/>
            <a:ext cx="794744" cy="392835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ne 5">
            <a:extLst>
              <a:ext uri="{FF2B5EF4-FFF2-40B4-BE49-F238E27FC236}">
                <a16:creationId xmlns:a16="http://schemas.microsoft.com/office/drawing/2014/main" id="{6C6C3A0B-26A1-E425-973F-FFC3448972A8}"/>
              </a:ext>
            </a:extLst>
          </p:cNvPr>
          <p:cNvCxnSpPr>
            <a:cxnSpLocks/>
          </p:cNvCxnSpPr>
          <p:nvPr/>
        </p:nvCxnSpPr>
        <p:spPr>
          <a:xfrm flipV="1">
            <a:off x="7052199" y="3707390"/>
            <a:ext cx="862707" cy="38932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ne 3">
            <a:extLst>
              <a:ext uri="{FF2B5EF4-FFF2-40B4-BE49-F238E27FC236}">
                <a16:creationId xmlns:a16="http://schemas.microsoft.com/office/drawing/2014/main" id="{5B3EBE35-8C28-E1AB-D94E-1A390DA51E3A}"/>
              </a:ext>
            </a:extLst>
          </p:cNvPr>
          <p:cNvCxnSpPr>
            <a:cxnSpLocks/>
          </p:cNvCxnSpPr>
          <p:nvPr/>
        </p:nvCxnSpPr>
        <p:spPr>
          <a:xfrm flipH="1" flipV="1">
            <a:off x="8774999" y="3758732"/>
            <a:ext cx="694097" cy="33796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 4">
            <a:extLst>
              <a:ext uri="{FF2B5EF4-FFF2-40B4-BE49-F238E27FC236}">
                <a16:creationId xmlns:a16="http://schemas.microsoft.com/office/drawing/2014/main" id="{1E0B33E9-026D-EC86-69F7-15B4655EFE7A}"/>
              </a:ext>
            </a:extLst>
          </p:cNvPr>
          <p:cNvCxnSpPr/>
          <p:nvPr/>
        </p:nvCxnSpPr>
        <p:spPr>
          <a:xfrm>
            <a:off x="8282756" y="4021977"/>
            <a:ext cx="0" cy="800035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 2">
            <a:extLst>
              <a:ext uri="{FF2B5EF4-FFF2-40B4-BE49-F238E27FC236}">
                <a16:creationId xmlns:a16="http://schemas.microsoft.com/office/drawing/2014/main" id="{E099A6BB-8AFA-A189-1FDC-000C2AFDD620}"/>
              </a:ext>
            </a:extLst>
          </p:cNvPr>
          <p:cNvCxnSpPr>
            <a:cxnSpLocks/>
          </p:cNvCxnSpPr>
          <p:nvPr/>
        </p:nvCxnSpPr>
        <p:spPr>
          <a:xfrm flipV="1">
            <a:off x="8786110" y="2743340"/>
            <a:ext cx="718811" cy="337963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 1">
            <a:extLst>
              <a:ext uri="{FF2B5EF4-FFF2-40B4-BE49-F238E27FC236}">
                <a16:creationId xmlns:a16="http://schemas.microsoft.com/office/drawing/2014/main" id="{712D3374-9E07-C2B9-8C21-C1420EC32458}"/>
              </a:ext>
            </a:extLst>
          </p:cNvPr>
          <p:cNvCxnSpPr>
            <a:stCxn id="27" idx="4"/>
            <a:endCxn id="26" idx="0"/>
          </p:cNvCxnSpPr>
          <p:nvPr/>
        </p:nvCxnSpPr>
        <p:spPr>
          <a:xfrm>
            <a:off x="8279989" y="2020181"/>
            <a:ext cx="0" cy="800035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enter Circle">
            <a:extLst>
              <a:ext uri="{FF2B5EF4-FFF2-40B4-BE49-F238E27FC236}">
                <a16:creationId xmlns:a16="http://schemas.microsoft.com/office/drawing/2014/main" id="{50BBCDB7-5A41-9275-58B8-2288A46E47CE}"/>
              </a:ext>
            </a:extLst>
          </p:cNvPr>
          <p:cNvSpPr/>
          <p:nvPr/>
        </p:nvSpPr>
        <p:spPr>
          <a:xfrm>
            <a:off x="7679109" y="2820216"/>
            <a:ext cx="1201760" cy="12017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ircle 6">
            <a:extLst>
              <a:ext uri="{FF2B5EF4-FFF2-40B4-BE49-F238E27FC236}">
                <a16:creationId xmlns:a16="http://schemas.microsoft.com/office/drawing/2014/main" id="{0DE93920-5A92-61A5-17A4-D596049304A4}"/>
              </a:ext>
            </a:extLst>
          </p:cNvPr>
          <p:cNvSpPr/>
          <p:nvPr/>
        </p:nvSpPr>
        <p:spPr>
          <a:xfrm>
            <a:off x="5939573" y="1831675"/>
            <a:ext cx="1201760" cy="1201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ircle 5">
            <a:extLst>
              <a:ext uri="{FF2B5EF4-FFF2-40B4-BE49-F238E27FC236}">
                <a16:creationId xmlns:a16="http://schemas.microsoft.com/office/drawing/2014/main" id="{6F7348E1-F69D-54C1-8BBF-5B6717AB4708}"/>
              </a:ext>
            </a:extLst>
          </p:cNvPr>
          <p:cNvSpPr/>
          <p:nvPr/>
        </p:nvSpPr>
        <p:spPr>
          <a:xfrm>
            <a:off x="5939573" y="3808756"/>
            <a:ext cx="1201760" cy="1201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ircle 4">
            <a:extLst>
              <a:ext uri="{FF2B5EF4-FFF2-40B4-BE49-F238E27FC236}">
                <a16:creationId xmlns:a16="http://schemas.microsoft.com/office/drawing/2014/main" id="{D5312A1B-4323-B3AF-DBA3-F942639FB6C1}"/>
              </a:ext>
            </a:extLst>
          </p:cNvPr>
          <p:cNvSpPr/>
          <p:nvPr/>
        </p:nvSpPr>
        <p:spPr>
          <a:xfrm>
            <a:off x="7679109" y="4822010"/>
            <a:ext cx="1201760" cy="12017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ircle 3">
            <a:extLst>
              <a:ext uri="{FF2B5EF4-FFF2-40B4-BE49-F238E27FC236}">
                <a16:creationId xmlns:a16="http://schemas.microsoft.com/office/drawing/2014/main" id="{BAC861A1-C4DC-DDB5-822E-C4A169277574}"/>
              </a:ext>
            </a:extLst>
          </p:cNvPr>
          <p:cNvSpPr/>
          <p:nvPr/>
        </p:nvSpPr>
        <p:spPr>
          <a:xfrm>
            <a:off x="9374751" y="3808756"/>
            <a:ext cx="1201760" cy="1201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ircle 2">
            <a:extLst>
              <a:ext uri="{FF2B5EF4-FFF2-40B4-BE49-F238E27FC236}">
                <a16:creationId xmlns:a16="http://schemas.microsoft.com/office/drawing/2014/main" id="{027984C5-5F92-BD74-45DC-8519F0AC2EBF}"/>
              </a:ext>
            </a:extLst>
          </p:cNvPr>
          <p:cNvSpPr/>
          <p:nvPr/>
        </p:nvSpPr>
        <p:spPr>
          <a:xfrm>
            <a:off x="9374751" y="1831675"/>
            <a:ext cx="1201760" cy="1201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ircle 1">
            <a:extLst>
              <a:ext uri="{FF2B5EF4-FFF2-40B4-BE49-F238E27FC236}">
                <a16:creationId xmlns:a16="http://schemas.microsoft.com/office/drawing/2014/main" id="{834D2727-D77C-A522-E7D4-D12CD27A1820}"/>
              </a:ext>
            </a:extLst>
          </p:cNvPr>
          <p:cNvSpPr/>
          <p:nvPr/>
        </p:nvSpPr>
        <p:spPr>
          <a:xfrm>
            <a:off x="7679109" y="818421"/>
            <a:ext cx="1201760" cy="12017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Box Center Circle">
            <a:extLst>
              <a:ext uri="{FF2B5EF4-FFF2-40B4-BE49-F238E27FC236}">
                <a16:creationId xmlns:a16="http://schemas.microsoft.com/office/drawing/2014/main" id="{47803472-36F0-3492-B788-0BEFF4CEDDD3}"/>
              </a:ext>
            </a:extLst>
          </p:cNvPr>
          <p:cNvSpPr txBox="1"/>
          <p:nvPr/>
        </p:nvSpPr>
        <p:spPr>
          <a:xfrm>
            <a:off x="7679109" y="3156921"/>
            <a:ext cx="1201761" cy="523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pic>
        <p:nvPicPr>
          <p:cNvPr id="38" name="Icon Box Circle 6" descr="Open envelope with solid fill">
            <a:extLst>
              <a:ext uri="{FF2B5EF4-FFF2-40B4-BE49-F238E27FC236}">
                <a16:creationId xmlns:a16="http://schemas.microsoft.com/office/drawing/2014/main" id="{0A84C414-7395-4EC7-D036-99492D4B9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1701" y="2029661"/>
            <a:ext cx="657505" cy="657505"/>
          </a:xfrm>
          <a:prstGeom prst="rect">
            <a:avLst/>
          </a:prstGeom>
        </p:spPr>
      </p:pic>
      <p:pic>
        <p:nvPicPr>
          <p:cNvPr id="37" name="Icon Box Circle 5" descr="Speaker phone with solid fill">
            <a:extLst>
              <a:ext uri="{FF2B5EF4-FFF2-40B4-BE49-F238E27FC236}">
                <a16:creationId xmlns:a16="http://schemas.microsoft.com/office/drawing/2014/main" id="{CD9DCC49-62BF-8B29-6366-88B0D7E61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0144" y="4019327"/>
            <a:ext cx="780619" cy="780619"/>
          </a:xfrm>
          <a:prstGeom prst="rect">
            <a:avLst/>
          </a:prstGeom>
        </p:spPr>
      </p:pic>
      <p:sp>
        <p:nvSpPr>
          <p:cNvPr id="30" name="Text Box Circle 4">
            <a:extLst>
              <a:ext uri="{FF2B5EF4-FFF2-40B4-BE49-F238E27FC236}">
                <a16:creationId xmlns:a16="http://schemas.microsoft.com/office/drawing/2014/main" id="{11A50960-08C7-670F-3938-98224ABF3AB1}"/>
              </a:ext>
            </a:extLst>
          </p:cNvPr>
          <p:cNvSpPr txBox="1"/>
          <p:nvPr/>
        </p:nvSpPr>
        <p:spPr>
          <a:xfrm>
            <a:off x="7679109" y="5158715"/>
            <a:ext cx="1201761" cy="523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pic>
        <p:nvPicPr>
          <p:cNvPr id="36" name="Icon Box Cricle 3" descr="Presentation with pie chart with solid fill">
            <a:extLst>
              <a:ext uri="{FF2B5EF4-FFF2-40B4-BE49-F238E27FC236}">
                <a16:creationId xmlns:a16="http://schemas.microsoft.com/office/drawing/2014/main" id="{4869A758-3E31-8DA1-13CE-B20CA2D22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5322" y="4019327"/>
            <a:ext cx="780619" cy="780619"/>
          </a:xfrm>
          <a:prstGeom prst="rect">
            <a:avLst/>
          </a:prstGeom>
        </p:spPr>
      </p:pic>
      <p:pic>
        <p:nvPicPr>
          <p:cNvPr id="35" name="Icon Box Circle 2" descr="Smart Phone with solid fill">
            <a:extLst>
              <a:ext uri="{FF2B5EF4-FFF2-40B4-BE49-F238E27FC236}">
                <a16:creationId xmlns:a16="http://schemas.microsoft.com/office/drawing/2014/main" id="{F541399A-E87B-BACC-7EB5-95E6AD161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6226" y="2073150"/>
            <a:ext cx="718811" cy="718811"/>
          </a:xfrm>
          <a:prstGeom prst="rect">
            <a:avLst/>
          </a:prstGeom>
        </p:spPr>
      </p:pic>
      <p:sp>
        <p:nvSpPr>
          <p:cNvPr id="28" name="Text Box Circle 1">
            <a:extLst>
              <a:ext uri="{FF2B5EF4-FFF2-40B4-BE49-F238E27FC236}">
                <a16:creationId xmlns:a16="http://schemas.microsoft.com/office/drawing/2014/main" id="{2E1B9C36-7382-A66B-9AB4-97C99C567A6A}"/>
              </a:ext>
            </a:extLst>
          </p:cNvPr>
          <p:cNvSpPr txBox="1"/>
          <p:nvPr/>
        </p:nvSpPr>
        <p:spPr>
          <a:xfrm>
            <a:off x="7679109" y="1155126"/>
            <a:ext cx="1201761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</p:spTree>
    <p:extLst>
      <p:ext uri="{BB962C8B-B14F-4D97-AF65-F5344CB8AC3E}">
        <p14:creationId xmlns:p14="http://schemas.microsoft.com/office/powerpoint/2010/main" val="1977359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SU Florida Logo SVG">
            <a:extLst>
              <a:ext uri="{FF2B5EF4-FFF2-40B4-BE49-F238E27FC236}">
                <a16:creationId xmlns:a16="http://schemas.microsoft.com/office/drawing/2014/main" id="{C4A3B32D-023F-4C77-262A-5C6BD8A553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sp>
        <p:nvSpPr>
          <p:cNvPr id="34" name="Background Color Block">
            <a:extLst>
              <a:ext uri="{FF2B5EF4-FFF2-40B4-BE49-F238E27FC236}">
                <a16:creationId xmlns:a16="http://schemas.microsoft.com/office/drawing/2014/main" id="{4D5E90B8-C8C9-575E-47AF-F7E26A4C0C81}"/>
              </a:ext>
            </a:extLst>
          </p:cNvPr>
          <p:cNvSpPr>
            <a:spLocks/>
          </p:cNvSpPr>
          <p:nvPr/>
        </p:nvSpPr>
        <p:spPr>
          <a:xfrm>
            <a:off x="8455" y="0"/>
            <a:ext cx="461434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ody Copy Text Box">
            <a:extLst>
              <a:ext uri="{FF2B5EF4-FFF2-40B4-BE49-F238E27FC236}">
                <a16:creationId xmlns:a16="http://schemas.microsoft.com/office/drawing/2014/main" id="{AB19B88B-9986-5A0B-4DEF-745C30192620}"/>
              </a:ext>
            </a:extLst>
          </p:cNvPr>
          <p:cNvSpPr txBox="1"/>
          <p:nvPr/>
        </p:nvSpPr>
        <p:spPr>
          <a:xfrm>
            <a:off x="767857" y="3209867"/>
            <a:ext cx="3031852" cy="2678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 baseline="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rgbClr val="212003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tellus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ipsum. </a:t>
            </a:r>
          </a:p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1" name="Headline Text Box">
            <a:extLst>
              <a:ext uri="{FF2B5EF4-FFF2-40B4-BE49-F238E27FC236}">
                <a16:creationId xmlns:a16="http://schemas.microsoft.com/office/drawing/2014/main" id="{89A23056-F36D-8BA2-0612-FED5EA9AC3C8}"/>
              </a:ext>
            </a:extLst>
          </p:cNvPr>
          <p:cNvSpPr txBox="1"/>
          <p:nvPr/>
        </p:nvSpPr>
        <p:spPr>
          <a:xfrm>
            <a:off x="767857" y="2009538"/>
            <a:ext cx="303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Headline Here</a:t>
            </a:r>
          </a:p>
        </p:txBody>
      </p:sp>
      <p:cxnSp>
        <p:nvCxnSpPr>
          <p:cNvPr id="2" name="Line 6">
            <a:extLst>
              <a:ext uri="{FF2B5EF4-FFF2-40B4-BE49-F238E27FC236}">
                <a16:creationId xmlns:a16="http://schemas.microsoft.com/office/drawing/2014/main" id="{3C182CD0-5DB8-B201-9EAD-6643B2F39715}"/>
              </a:ext>
            </a:extLst>
          </p:cNvPr>
          <p:cNvCxnSpPr>
            <a:cxnSpLocks/>
          </p:cNvCxnSpPr>
          <p:nvPr/>
        </p:nvCxnSpPr>
        <p:spPr>
          <a:xfrm flipH="1" flipV="1">
            <a:off x="7045015" y="2724230"/>
            <a:ext cx="794744" cy="392835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ne 5">
            <a:extLst>
              <a:ext uri="{FF2B5EF4-FFF2-40B4-BE49-F238E27FC236}">
                <a16:creationId xmlns:a16="http://schemas.microsoft.com/office/drawing/2014/main" id="{6C6C3A0B-26A1-E425-973F-FFC3448972A8}"/>
              </a:ext>
            </a:extLst>
          </p:cNvPr>
          <p:cNvCxnSpPr>
            <a:cxnSpLocks/>
          </p:cNvCxnSpPr>
          <p:nvPr/>
        </p:nvCxnSpPr>
        <p:spPr>
          <a:xfrm flipV="1">
            <a:off x="7052199" y="3707390"/>
            <a:ext cx="862707" cy="38932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ne 3">
            <a:extLst>
              <a:ext uri="{FF2B5EF4-FFF2-40B4-BE49-F238E27FC236}">
                <a16:creationId xmlns:a16="http://schemas.microsoft.com/office/drawing/2014/main" id="{5B3EBE35-8C28-E1AB-D94E-1A390DA51E3A}"/>
              </a:ext>
            </a:extLst>
          </p:cNvPr>
          <p:cNvCxnSpPr>
            <a:cxnSpLocks/>
          </p:cNvCxnSpPr>
          <p:nvPr/>
        </p:nvCxnSpPr>
        <p:spPr>
          <a:xfrm flipH="1" flipV="1">
            <a:off x="8774999" y="3758732"/>
            <a:ext cx="694097" cy="33796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 4">
            <a:extLst>
              <a:ext uri="{FF2B5EF4-FFF2-40B4-BE49-F238E27FC236}">
                <a16:creationId xmlns:a16="http://schemas.microsoft.com/office/drawing/2014/main" id="{1E0B33E9-026D-EC86-69F7-15B4655EFE7A}"/>
              </a:ext>
            </a:extLst>
          </p:cNvPr>
          <p:cNvCxnSpPr/>
          <p:nvPr/>
        </p:nvCxnSpPr>
        <p:spPr>
          <a:xfrm>
            <a:off x="8282756" y="4021977"/>
            <a:ext cx="0" cy="800035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 2">
            <a:extLst>
              <a:ext uri="{FF2B5EF4-FFF2-40B4-BE49-F238E27FC236}">
                <a16:creationId xmlns:a16="http://schemas.microsoft.com/office/drawing/2014/main" id="{E099A6BB-8AFA-A189-1FDC-000C2AFDD620}"/>
              </a:ext>
            </a:extLst>
          </p:cNvPr>
          <p:cNvCxnSpPr>
            <a:cxnSpLocks/>
          </p:cNvCxnSpPr>
          <p:nvPr/>
        </p:nvCxnSpPr>
        <p:spPr>
          <a:xfrm flipV="1">
            <a:off x="8786110" y="2743340"/>
            <a:ext cx="718811" cy="337963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 1">
            <a:extLst>
              <a:ext uri="{FF2B5EF4-FFF2-40B4-BE49-F238E27FC236}">
                <a16:creationId xmlns:a16="http://schemas.microsoft.com/office/drawing/2014/main" id="{712D3374-9E07-C2B9-8C21-C1420EC32458}"/>
              </a:ext>
            </a:extLst>
          </p:cNvPr>
          <p:cNvCxnSpPr>
            <a:stCxn id="27" idx="4"/>
            <a:endCxn id="26" idx="0"/>
          </p:cNvCxnSpPr>
          <p:nvPr/>
        </p:nvCxnSpPr>
        <p:spPr>
          <a:xfrm>
            <a:off x="8279989" y="2020181"/>
            <a:ext cx="0" cy="800035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enter Circle">
            <a:extLst>
              <a:ext uri="{FF2B5EF4-FFF2-40B4-BE49-F238E27FC236}">
                <a16:creationId xmlns:a16="http://schemas.microsoft.com/office/drawing/2014/main" id="{50BBCDB7-5A41-9275-58B8-2288A46E47CE}"/>
              </a:ext>
            </a:extLst>
          </p:cNvPr>
          <p:cNvSpPr/>
          <p:nvPr/>
        </p:nvSpPr>
        <p:spPr>
          <a:xfrm>
            <a:off x="7679109" y="2820216"/>
            <a:ext cx="1201760" cy="12017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ircle 6">
            <a:extLst>
              <a:ext uri="{FF2B5EF4-FFF2-40B4-BE49-F238E27FC236}">
                <a16:creationId xmlns:a16="http://schemas.microsoft.com/office/drawing/2014/main" id="{0DE93920-5A92-61A5-17A4-D596049304A4}"/>
              </a:ext>
            </a:extLst>
          </p:cNvPr>
          <p:cNvSpPr/>
          <p:nvPr/>
        </p:nvSpPr>
        <p:spPr>
          <a:xfrm>
            <a:off x="5939573" y="1831675"/>
            <a:ext cx="1201760" cy="1201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ircle 5">
            <a:extLst>
              <a:ext uri="{FF2B5EF4-FFF2-40B4-BE49-F238E27FC236}">
                <a16:creationId xmlns:a16="http://schemas.microsoft.com/office/drawing/2014/main" id="{6F7348E1-F69D-54C1-8BBF-5B6717AB4708}"/>
              </a:ext>
            </a:extLst>
          </p:cNvPr>
          <p:cNvSpPr/>
          <p:nvPr/>
        </p:nvSpPr>
        <p:spPr>
          <a:xfrm>
            <a:off x="5939573" y="3808756"/>
            <a:ext cx="1201760" cy="1201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ircle 4">
            <a:extLst>
              <a:ext uri="{FF2B5EF4-FFF2-40B4-BE49-F238E27FC236}">
                <a16:creationId xmlns:a16="http://schemas.microsoft.com/office/drawing/2014/main" id="{D5312A1B-4323-B3AF-DBA3-F942639FB6C1}"/>
              </a:ext>
            </a:extLst>
          </p:cNvPr>
          <p:cNvSpPr/>
          <p:nvPr/>
        </p:nvSpPr>
        <p:spPr>
          <a:xfrm>
            <a:off x="7679109" y="4822010"/>
            <a:ext cx="1201760" cy="1201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ircle 3">
            <a:extLst>
              <a:ext uri="{FF2B5EF4-FFF2-40B4-BE49-F238E27FC236}">
                <a16:creationId xmlns:a16="http://schemas.microsoft.com/office/drawing/2014/main" id="{BAC861A1-C4DC-DDB5-822E-C4A169277574}"/>
              </a:ext>
            </a:extLst>
          </p:cNvPr>
          <p:cNvSpPr/>
          <p:nvPr/>
        </p:nvSpPr>
        <p:spPr>
          <a:xfrm>
            <a:off x="9374751" y="3808756"/>
            <a:ext cx="1201760" cy="1201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ircle 2">
            <a:extLst>
              <a:ext uri="{FF2B5EF4-FFF2-40B4-BE49-F238E27FC236}">
                <a16:creationId xmlns:a16="http://schemas.microsoft.com/office/drawing/2014/main" id="{027984C5-5F92-BD74-45DC-8519F0AC2EBF}"/>
              </a:ext>
            </a:extLst>
          </p:cNvPr>
          <p:cNvSpPr/>
          <p:nvPr/>
        </p:nvSpPr>
        <p:spPr>
          <a:xfrm>
            <a:off x="9374751" y="1831675"/>
            <a:ext cx="1201760" cy="1201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ircle 1">
            <a:extLst>
              <a:ext uri="{FF2B5EF4-FFF2-40B4-BE49-F238E27FC236}">
                <a16:creationId xmlns:a16="http://schemas.microsoft.com/office/drawing/2014/main" id="{834D2727-D77C-A522-E7D4-D12CD27A1820}"/>
              </a:ext>
            </a:extLst>
          </p:cNvPr>
          <p:cNvSpPr/>
          <p:nvPr/>
        </p:nvSpPr>
        <p:spPr>
          <a:xfrm>
            <a:off x="7679109" y="818421"/>
            <a:ext cx="1201760" cy="1201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Box Center Circle">
            <a:extLst>
              <a:ext uri="{FF2B5EF4-FFF2-40B4-BE49-F238E27FC236}">
                <a16:creationId xmlns:a16="http://schemas.microsoft.com/office/drawing/2014/main" id="{47803472-36F0-3492-B788-0BEFF4CEDDD3}"/>
              </a:ext>
            </a:extLst>
          </p:cNvPr>
          <p:cNvSpPr txBox="1"/>
          <p:nvPr/>
        </p:nvSpPr>
        <p:spPr>
          <a:xfrm>
            <a:off x="7679109" y="3156921"/>
            <a:ext cx="1201761" cy="523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sp>
        <p:nvSpPr>
          <p:cNvPr id="6" name="TextBox Circle 6">
            <a:extLst>
              <a:ext uri="{FF2B5EF4-FFF2-40B4-BE49-F238E27FC236}">
                <a16:creationId xmlns:a16="http://schemas.microsoft.com/office/drawing/2014/main" id="{7E7D10CB-995B-6949-4CCF-076285E98716}"/>
              </a:ext>
            </a:extLst>
          </p:cNvPr>
          <p:cNvSpPr txBox="1"/>
          <p:nvPr/>
        </p:nvSpPr>
        <p:spPr>
          <a:xfrm>
            <a:off x="5939368" y="2164893"/>
            <a:ext cx="1201761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sp>
        <p:nvSpPr>
          <p:cNvPr id="8" name="Text Box Circle 5">
            <a:extLst>
              <a:ext uri="{FF2B5EF4-FFF2-40B4-BE49-F238E27FC236}">
                <a16:creationId xmlns:a16="http://schemas.microsoft.com/office/drawing/2014/main" id="{D9ECC54E-374E-0163-72F5-5815AE2B665E}"/>
              </a:ext>
            </a:extLst>
          </p:cNvPr>
          <p:cNvSpPr txBox="1"/>
          <p:nvPr/>
        </p:nvSpPr>
        <p:spPr>
          <a:xfrm>
            <a:off x="5939368" y="4137680"/>
            <a:ext cx="1201761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sp>
        <p:nvSpPr>
          <p:cNvPr id="30" name="Text Box Circle 4">
            <a:extLst>
              <a:ext uri="{FF2B5EF4-FFF2-40B4-BE49-F238E27FC236}">
                <a16:creationId xmlns:a16="http://schemas.microsoft.com/office/drawing/2014/main" id="{11A50960-08C7-670F-3938-98224ABF3AB1}"/>
              </a:ext>
            </a:extLst>
          </p:cNvPr>
          <p:cNvSpPr txBox="1"/>
          <p:nvPr/>
        </p:nvSpPr>
        <p:spPr>
          <a:xfrm>
            <a:off x="7679109" y="5158715"/>
            <a:ext cx="1201761" cy="523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sp>
        <p:nvSpPr>
          <p:cNvPr id="10" name="Text Box Circle 3">
            <a:extLst>
              <a:ext uri="{FF2B5EF4-FFF2-40B4-BE49-F238E27FC236}">
                <a16:creationId xmlns:a16="http://schemas.microsoft.com/office/drawing/2014/main" id="{FA852C95-45A4-B7AA-8FBE-D7766A25A874}"/>
              </a:ext>
            </a:extLst>
          </p:cNvPr>
          <p:cNvSpPr txBox="1"/>
          <p:nvPr/>
        </p:nvSpPr>
        <p:spPr>
          <a:xfrm>
            <a:off x="9381319" y="4137680"/>
            <a:ext cx="1201761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sp>
        <p:nvSpPr>
          <p:cNvPr id="7" name="Text Box Circle 2">
            <a:extLst>
              <a:ext uri="{FF2B5EF4-FFF2-40B4-BE49-F238E27FC236}">
                <a16:creationId xmlns:a16="http://schemas.microsoft.com/office/drawing/2014/main" id="{5631B928-118B-9DFD-9721-48CB8FE7523B}"/>
              </a:ext>
            </a:extLst>
          </p:cNvPr>
          <p:cNvSpPr txBox="1"/>
          <p:nvPr/>
        </p:nvSpPr>
        <p:spPr>
          <a:xfrm>
            <a:off x="9381319" y="2164893"/>
            <a:ext cx="1201761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  <p:sp>
        <p:nvSpPr>
          <p:cNvPr id="28" name="Text Box Circle 1">
            <a:extLst>
              <a:ext uri="{FF2B5EF4-FFF2-40B4-BE49-F238E27FC236}">
                <a16:creationId xmlns:a16="http://schemas.microsoft.com/office/drawing/2014/main" id="{2E1B9C36-7382-A66B-9AB4-97C99C567A6A}"/>
              </a:ext>
            </a:extLst>
          </p:cNvPr>
          <p:cNvSpPr txBox="1"/>
          <p:nvPr/>
        </p:nvSpPr>
        <p:spPr>
          <a:xfrm>
            <a:off x="7679109" y="1155126"/>
            <a:ext cx="1201761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</a:t>
            </a:r>
          </a:p>
          <a:p>
            <a:pPr algn="ctr">
              <a:lnSpc>
                <a:spcPts val="1740"/>
              </a:lnSpc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Text Line #2</a:t>
            </a:r>
          </a:p>
        </p:txBody>
      </p:sp>
    </p:spTree>
    <p:extLst>
      <p:ext uri="{BB962C8B-B14F-4D97-AF65-F5344CB8AC3E}">
        <p14:creationId xmlns:p14="http://schemas.microsoft.com/office/powerpoint/2010/main" val="39157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Color Block">
            <a:extLst>
              <a:ext uri="{FF2B5EF4-FFF2-40B4-BE49-F238E27FC236}">
                <a16:creationId xmlns:a16="http://schemas.microsoft.com/office/drawing/2014/main" id="{ACBF7144-FBB6-25A2-4E53-3AB9412F4B5B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Venue/Date">
            <a:extLst>
              <a:ext uri="{FF2B5EF4-FFF2-40B4-BE49-F238E27FC236}">
                <a16:creationId xmlns:a16="http://schemas.microsoft.com/office/drawing/2014/main" id="{7CDF0BAB-3F1A-8A66-B26C-11BA23B5D118}"/>
              </a:ext>
            </a:extLst>
          </p:cNvPr>
          <p:cNvSpPr txBox="1">
            <a:spLocks/>
          </p:cNvSpPr>
          <p:nvPr/>
        </p:nvSpPr>
        <p:spPr>
          <a:xfrm>
            <a:off x="723416" y="3736704"/>
            <a:ext cx="586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Venue/Date</a:t>
            </a:r>
          </a:p>
        </p:txBody>
      </p:sp>
      <p:sp>
        <p:nvSpPr>
          <p:cNvPr id="13" name="Presentation Title ">
            <a:extLst>
              <a:ext uri="{FF2B5EF4-FFF2-40B4-BE49-F238E27FC236}">
                <a16:creationId xmlns:a16="http://schemas.microsoft.com/office/drawing/2014/main" id="{07991E63-A25F-118D-AB86-0673BB6BC791}"/>
              </a:ext>
            </a:extLst>
          </p:cNvPr>
          <p:cNvSpPr txBox="1">
            <a:spLocks/>
          </p:cNvSpPr>
          <p:nvPr/>
        </p:nvSpPr>
        <p:spPr>
          <a:xfrm>
            <a:off x="723416" y="2413265"/>
            <a:ext cx="5864727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</a:p>
          <a:p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 Line 2</a:t>
            </a:r>
          </a:p>
        </p:txBody>
      </p:sp>
      <p:pic>
        <p:nvPicPr>
          <p:cNvPr id="2" name="NSU Florida Logo WHITE SVG">
            <a:extLst>
              <a:ext uri="{FF2B5EF4-FFF2-40B4-BE49-F238E27FC236}">
                <a16:creationId xmlns:a16="http://schemas.microsoft.com/office/drawing/2014/main" id="{C3FFA191-F968-4964-C017-C6C7675562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78" t="37731" r="23334" b="37269"/>
          <a:stretch/>
        </p:blipFill>
        <p:spPr>
          <a:xfrm>
            <a:off x="8013700" y="3066822"/>
            <a:ext cx="3423162" cy="635228"/>
          </a:xfrm>
          <a:prstGeom prst="rect">
            <a:avLst/>
          </a:prstGeom>
        </p:spPr>
      </p:pic>
      <p:sp>
        <p:nvSpPr>
          <p:cNvPr id="5" name="Divider Line">
            <a:extLst>
              <a:ext uri="{FF2B5EF4-FFF2-40B4-BE49-F238E27FC236}">
                <a16:creationId xmlns:a16="http://schemas.microsoft.com/office/drawing/2014/main" id="{EAB4B0D8-49A8-CFDB-EA2B-BEA8C32D6F21}"/>
              </a:ext>
            </a:extLst>
          </p:cNvPr>
          <p:cNvSpPr>
            <a:spLocks/>
          </p:cNvSpPr>
          <p:nvPr/>
        </p:nvSpPr>
        <p:spPr>
          <a:xfrm rot="16200000">
            <a:off x="4495860" y="3409588"/>
            <a:ext cx="5006863" cy="80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5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Horizontal Line">
            <a:extLst>
              <a:ext uri="{FF2B5EF4-FFF2-40B4-BE49-F238E27FC236}">
                <a16:creationId xmlns:a16="http://schemas.microsoft.com/office/drawing/2014/main" id="{6D63ECD5-DFD3-AB7D-AD6E-7BFDA4629E19}"/>
              </a:ext>
            </a:extLst>
          </p:cNvPr>
          <p:cNvCxnSpPr/>
          <p:nvPr/>
        </p:nvCxnSpPr>
        <p:spPr>
          <a:xfrm>
            <a:off x="1183341" y="4141694"/>
            <a:ext cx="11008659" cy="0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6">
            <a:extLst>
              <a:ext uri="{FF2B5EF4-FFF2-40B4-BE49-F238E27FC236}">
                <a16:creationId xmlns:a16="http://schemas.microsoft.com/office/drawing/2014/main" id="{4F0DBA70-7808-5A2A-1AC9-AD54AAE4DAC0}"/>
              </a:ext>
            </a:extLst>
          </p:cNvPr>
          <p:cNvCxnSpPr>
            <a:cxnSpLocks/>
          </p:cNvCxnSpPr>
          <p:nvPr/>
        </p:nvCxnSpPr>
        <p:spPr>
          <a:xfrm flipH="1" flipV="1">
            <a:off x="10366130" y="4185198"/>
            <a:ext cx="1" cy="32887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5">
            <a:extLst>
              <a:ext uri="{FF2B5EF4-FFF2-40B4-BE49-F238E27FC236}">
                <a16:creationId xmlns:a16="http://schemas.microsoft.com/office/drawing/2014/main" id="{92BB5DF0-AFFE-B9A8-B334-F7C82C306EBE}"/>
              </a:ext>
            </a:extLst>
          </p:cNvPr>
          <p:cNvCxnSpPr>
            <a:cxnSpLocks/>
          </p:cNvCxnSpPr>
          <p:nvPr/>
        </p:nvCxnSpPr>
        <p:spPr>
          <a:xfrm flipH="1" flipV="1">
            <a:off x="8599521" y="3744928"/>
            <a:ext cx="1" cy="32887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4">
            <a:extLst>
              <a:ext uri="{FF2B5EF4-FFF2-40B4-BE49-F238E27FC236}">
                <a16:creationId xmlns:a16="http://schemas.microsoft.com/office/drawing/2014/main" id="{ED5CB682-E4E1-4DF8-548E-2746C7C41643}"/>
              </a:ext>
            </a:extLst>
          </p:cNvPr>
          <p:cNvCxnSpPr>
            <a:cxnSpLocks/>
          </p:cNvCxnSpPr>
          <p:nvPr/>
        </p:nvCxnSpPr>
        <p:spPr>
          <a:xfrm flipH="1" flipV="1">
            <a:off x="6835530" y="4185198"/>
            <a:ext cx="1" cy="32887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3">
            <a:extLst>
              <a:ext uri="{FF2B5EF4-FFF2-40B4-BE49-F238E27FC236}">
                <a16:creationId xmlns:a16="http://schemas.microsoft.com/office/drawing/2014/main" id="{55C54ED6-EE2B-A212-70D1-36EF77D767C1}"/>
              </a:ext>
            </a:extLst>
          </p:cNvPr>
          <p:cNvCxnSpPr>
            <a:cxnSpLocks/>
          </p:cNvCxnSpPr>
          <p:nvPr/>
        </p:nvCxnSpPr>
        <p:spPr>
          <a:xfrm flipH="1" flipV="1">
            <a:off x="5060454" y="3744928"/>
            <a:ext cx="1" cy="32887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2">
            <a:extLst>
              <a:ext uri="{FF2B5EF4-FFF2-40B4-BE49-F238E27FC236}">
                <a16:creationId xmlns:a16="http://schemas.microsoft.com/office/drawing/2014/main" id="{C4EB9409-6F64-E44B-B760-4218E0027CFA}"/>
              </a:ext>
            </a:extLst>
          </p:cNvPr>
          <p:cNvCxnSpPr>
            <a:cxnSpLocks/>
          </p:cNvCxnSpPr>
          <p:nvPr/>
        </p:nvCxnSpPr>
        <p:spPr>
          <a:xfrm flipH="1" flipV="1">
            <a:off x="3290919" y="4185198"/>
            <a:ext cx="1" cy="32887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1">
            <a:extLst>
              <a:ext uri="{FF2B5EF4-FFF2-40B4-BE49-F238E27FC236}">
                <a16:creationId xmlns:a16="http://schemas.microsoft.com/office/drawing/2014/main" id="{12FB4AB7-F2DE-72A1-8086-B816796195ED}"/>
              </a:ext>
            </a:extLst>
          </p:cNvPr>
          <p:cNvCxnSpPr>
            <a:cxnSpLocks/>
          </p:cNvCxnSpPr>
          <p:nvPr/>
        </p:nvCxnSpPr>
        <p:spPr>
          <a:xfrm flipH="1" flipV="1">
            <a:off x="1529852" y="3744928"/>
            <a:ext cx="1" cy="328874"/>
          </a:xfrm>
          <a:prstGeom prst="line">
            <a:avLst/>
          </a:prstGeom>
          <a:ln w="25400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mall Circle 6">
            <a:extLst>
              <a:ext uri="{FF2B5EF4-FFF2-40B4-BE49-F238E27FC236}">
                <a16:creationId xmlns:a16="http://schemas.microsoft.com/office/drawing/2014/main" id="{2C077A9C-C063-D069-828B-9C4A8674C6DB}"/>
              </a:ext>
            </a:extLst>
          </p:cNvPr>
          <p:cNvSpPr>
            <a:spLocks noChangeAspect="1"/>
          </p:cNvSpPr>
          <p:nvPr/>
        </p:nvSpPr>
        <p:spPr>
          <a:xfrm>
            <a:off x="10286712" y="4073802"/>
            <a:ext cx="158837" cy="155448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mall Circle 5">
            <a:extLst>
              <a:ext uri="{FF2B5EF4-FFF2-40B4-BE49-F238E27FC236}">
                <a16:creationId xmlns:a16="http://schemas.microsoft.com/office/drawing/2014/main" id="{3028103D-F7B0-687A-C2F9-6125F627D862}"/>
              </a:ext>
            </a:extLst>
          </p:cNvPr>
          <p:cNvSpPr>
            <a:spLocks noChangeAspect="1"/>
          </p:cNvSpPr>
          <p:nvPr/>
        </p:nvSpPr>
        <p:spPr>
          <a:xfrm>
            <a:off x="8520102" y="4073802"/>
            <a:ext cx="158837" cy="155448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mall Circle 4">
            <a:extLst>
              <a:ext uri="{FF2B5EF4-FFF2-40B4-BE49-F238E27FC236}">
                <a16:creationId xmlns:a16="http://schemas.microsoft.com/office/drawing/2014/main" id="{BA087EDF-8704-9A5E-E05C-F99EAD5CC432}"/>
              </a:ext>
            </a:extLst>
          </p:cNvPr>
          <p:cNvSpPr>
            <a:spLocks noChangeAspect="1"/>
          </p:cNvSpPr>
          <p:nvPr/>
        </p:nvSpPr>
        <p:spPr>
          <a:xfrm>
            <a:off x="6756112" y="4073802"/>
            <a:ext cx="158837" cy="155448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mall Circle 3">
            <a:extLst>
              <a:ext uri="{FF2B5EF4-FFF2-40B4-BE49-F238E27FC236}">
                <a16:creationId xmlns:a16="http://schemas.microsoft.com/office/drawing/2014/main" id="{817B76BD-A70E-56B7-4FEC-521F3E278A0D}"/>
              </a:ext>
            </a:extLst>
          </p:cNvPr>
          <p:cNvSpPr>
            <a:spLocks noChangeAspect="1"/>
          </p:cNvSpPr>
          <p:nvPr/>
        </p:nvSpPr>
        <p:spPr>
          <a:xfrm>
            <a:off x="4981035" y="4073802"/>
            <a:ext cx="158837" cy="155448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mall Circle 2">
            <a:extLst>
              <a:ext uri="{FF2B5EF4-FFF2-40B4-BE49-F238E27FC236}">
                <a16:creationId xmlns:a16="http://schemas.microsoft.com/office/drawing/2014/main" id="{95295A31-E3CE-D300-CBE7-4066073A2663}"/>
              </a:ext>
            </a:extLst>
          </p:cNvPr>
          <p:cNvSpPr>
            <a:spLocks noChangeAspect="1"/>
          </p:cNvSpPr>
          <p:nvPr/>
        </p:nvSpPr>
        <p:spPr>
          <a:xfrm>
            <a:off x="3211501" y="4073802"/>
            <a:ext cx="158837" cy="155448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mall Circle 1">
            <a:extLst>
              <a:ext uri="{FF2B5EF4-FFF2-40B4-BE49-F238E27FC236}">
                <a16:creationId xmlns:a16="http://schemas.microsoft.com/office/drawing/2014/main" id="{3AE2C33B-6E19-AE6E-1A8F-2BF55C395A2C}"/>
              </a:ext>
            </a:extLst>
          </p:cNvPr>
          <p:cNvSpPr>
            <a:spLocks noChangeAspect="1"/>
          </p:cNvSpPr>
          <p:nvPr/>
        </p:nvSpPr>
        <p:spPr>
          <a:xfrm>
            <a:off x="1450434" y="4073802"/>
            <a:ext cx="158837" cy="155448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ircle 6">
            <a:extLst>
              <a:ext uri="{FF2B5EF4-FFF2-40B4-BE49-F238E27FC236}">
                <a16:creationId xmlns:a16="http://schemas.microsoft.com/office/drawing/2014/main" id="{F79BF8CB-7799-02B9-ECB0-421E515D39AF}"/>
              </a:ext>
            </a:extLst>
          </p:cNvPr>
          <p:cNvSpPr/>
          <p:nvPr/>
        </p:nvSpPr>
        <p:spPr>
          <a:xfrm>
            <a:off x="9931905" y="4588266"/>
            <a:ext cx="931932" cy="931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ircle 5">
            <a:extLst>
              <a:ext uri="{FF2B5EF4-FFF2-40B4-BE49-F238E27FC236}">
                <a16:creationId xmlns:a16="http://schemas.microsoft.com/office/drawing/2014/main" id="{2BE1E42B-BF33-3B0B-B2AD-1F32B83F1B3C}"/>
              </a:ext>
            </a:extLst>
          </p:cNvPr>
          <p:cNvSpPr/>
          <p:nvPr/>
        </p:nvSpPr>
        <p:spPr>
          <a:xfrm>
            <a:off x="6391870" y="4588266"/>
            <a:ext cx="931932" cy="931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ircle 4">
            <a:extLst>
              <a:ext uri="{FF2B5EF4-FFF2-40B4-BE49-F238E27FC236}">
                <a16:creationId xmlns:a16="http://schemas.microsoft.com/office/drawing/2014/main" id="{22FF986A-8E30-138D-C9D6-44C61CC3DBC9}"/>
              </a:ext>
            </a:extLst>
          </p:cNvPr>
          <p:cNvSpPr/>
          <p:nvPr/>
        </p:nvSpPr>
        <p:spPr>
          <a:xfrm>
            <a:off x="2851835" y="4588266"/>
            <a:ext cx="931932" cy="931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ircle 3">
            <a:extLst>
              <a:ext uri="{FF2B5EF4-FFF2-40B4-BE49-F238E27FC236}">
                <a16:creationId xmlns:a16="http://schemas.microsoft.com/office/drawing/2014/main" id="{C00DA91E-63D7-6396-AD39-771D22CFEC76}"/>
              </a:ext>
            </a:extLst>
          </p:cNvPr>
          <p:cNvSpPr/>
          <p:nvPr/>
        </p:nvSpPr>
        <p:spPr>
          <a:xfrm>
            <a:off x="8155356" y="1777444"/>
            <a:ext cx="931932" cy="931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ircle 2">
            <a:extLst>
              <a:ext uri="{FF2B5EF4-FFF2-40B4-BE49-F238E27FC236}">
                <a16:creationId xmlns:a16="http://schemas.microsoft.com/office/drawing/2014/main" id="{0AFEBDFC-260A-D9C4-CB83-A56FDB37C6A6}"/>
              </a:ext>
            </a:extLst>
          </p:cNvPr>
          <p:cNvSpPr/>
          <p:nvPr/>
        </p:nvSpPr>
        <p:spPr>
          <a:xfrm>
            <a:off x="4621588" y="1777444"/>
            <a:ext cx="931932" cy="931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ircle 1">
            <a:extLst>
              <a:ext uri="{FF2B5EF4-FFF2-40B4-BE49-F238E27FC236}">
                <a16:creationId xmlns:a16="http://schemas.microsoft.com/office/drawing/2014/main" id="{6980C5D5-3E9B-1D2E-8331-6A9A91E6CDE0}"/>
              </a:ext>
            </a:extLst>
          </p:cNvPr>
          <p:cNvSpPr/>
          <p:nvPr/>
        </p:nvSpPr>
        <p:spPr>
          <a:xfrm>
            <a:off x="1079642" y="1777444"/>
            <a:ext cx="931932" cy="931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62" name="Icon 6" descr="Link with solid fill">
            <a:extLst>
              <a:ext uri="{FF2B5EF4-FFF2-40B4-BE49-F238E27FC236}">
                <a16:creationId xmlns:a16="http://schemas.microsoft.com/office/drawing/2014/main" id="{16B479ED-D4BB-3B01-49F8-87DEFB69E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6296" y="4692657"/>
            <a:ext cx="723151" cy="723151"/>
          </a:xfrm>
          <a:prstGeom prst="rect">
            <a:avLst/>
          </a:prstGeom>
        </p:spPr>
      </p:pic>
      <p:pic>
        <p:nvPicPr>
          <p:cNvPr id="58" name="Icon 5" descr="Filter with solid fill">
            <a:extLst>
              <a:ext uri="{FF2B5EF4-FFF2-40B4-BE49-F238E27FC236}">
                <a16:creationId xmlns:a16="http://schemas.microsoft.com/office/drawing/2014/main" id="{9EF6BC4D-1112-EA18-CEFB-D656FDABA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6281" y="4749748"/>
            <a:ext cx="683110" cy="683110"/>
          </a:xfrm>
          <a:prstGeom prst="rect">
            <a:avLst/>
          </a:prstGeom>
        </p:spPr>
      </p:pic>
      <p:pic>
        <p:nvPicPr>
          <p:cNvPr id="61" name="Icon 4" descr="Credit card with solid fill">
            <a:extLst>
              <a:ext uri="{FF2B5EF4-FFF2-40B4-BE49-F238E27FC236}">
                <a16:creationId xmlns:a16="http://schemas.microsoft.com/office/drawing/2014/main" id="{0D28C984-04F6-D73B-9A33-7B8CAF82B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7855" y="4714286"/>
            <a:ext cx="679893" cy="679893"/>
          </a:xfrm>
          <a:prstGeom prst="rect">
            <a:avLst/>
          </a:prstGeom>
        </p:spPr>
      </p:pic>
      <p:pic>
        <p:nvPicPr>
          <p:cNvPr id="60" name="Icon 3" descr="Glasses with solid fill">
            <a:extLst>
              <a:ext uri="{FF2B5EF4-FFF2-40B4-BE49-F238E27FC236}">
                <a16:creationId xmlns:a16="http://schemas.microsoft.com/office/drawing/2014/main" id="{2328379F-4FB5-A2E1-780C-71FB48C4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500" y="1906588"/>
            <a:ext cx="673645" cy="673645"/>
          </a:xfrm>
          <a:prstGeom prst="rect">
            <a:avLst/>
          </a:prstGeom>
        </p:spPr>
      </p:pic>
      <p:pic>
        <p:nvPicPr>
          <p:cNvPr id="59" name="Icon 2" descr="Label with solid fill">
            <a:extLst>
              <a:ext uri="{FF2B5EF4-FFF2-40B4-BE49-F238E27FC236}">
                <a16:creationId xmlns:a16="http://schemas.microsoft.com/office/drawing/2014/main" id="{064E90AC-7CAA-D3FB-C20C-225CFB86AD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8062" y="1843918"/>
            <a:ext cx="798984" cy="798984"/>
          </a:xfrm>
          <a:prstGeom prst="rect">
            <a:avLst/>
          </a:prstGeom>
        </p:spPr>
      </p:pic>
      <p:pic>
        <p:nvPicPr>
          <p:cNvPr id="63" name="Icon 1" descr="Receipt with solid fill">
            <a:extLst>
              <a:ext uri="{FF2B5EF4-FFF2-40B4-BE49-F238E27FC236}">
                <a16:creationId xmlns:a16="http://schemas.microsoft.com/office/drawing/2014/main" id="{56D29349-FCCB-2DC8-9D20-22E1F4E8C4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39701" y="1937503"/>
            <a:ext cx="611814" cy="611814"/>
          </a:xfrm>
          <a:prstGeom prst="rect">
            <a:avLst/>
          </a:prstGeom>
        </p:spPr>
      </p:pic>
      <p:sp>
        <p:nvSpPr>
          <p:cNvPr id="72" name="Text Box 6">
            <a:extLst>
              <a:ext uri="{FF2B5EF4-FFF2-40B4-BE49-F238E27FC236}">
                <a16:creationId xmlns:a16="http://schemas.microsoft.com/office/drawing/2014/main" id="{CE4C130A-3DAF-2834-AAD2-EB5E3981BA8D}"/>
              </a:ext>
            </a:extLst>
          </p:cNvPr>
          <p:cNvSpPr txBox="1"/>
          <p:nvPr/>
        </p:nvSpPr>
        <p:spPr>
          <a:xfrm>
            <a:off x="9242794" y="555604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400" dirty="0">
                <a:latin typeface="Aptos" panose="020B0004020202020204" pitchFamily="34" charset="0"/>
              </a:rPr>
              <a:t>6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73" name="Text Box 5">
            <a:extLst>
              <a:ext uri="{FF2B5EF4-FFF2-40B4-BE49-F238E27FC236}">
                <a16:creationId xmlns:a16="http://schemas.microsoft.com/office/drawing/2014/main" id="{D394E92E-1FD1-B58B-36C6-55598FD0613F}"/>
              </a:ext>
            </a:extLst>
          </p:cNvPr>
          <p:cNvSpPr txBox="1"/>
          <p:nvPr/>
        </p:nvSpPr>
        <p:spPr>
          <a:xfrm>
            <a:off x="5706146" y="555604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400" dirty="0">
                <a:latin typeface="Aptos" panose="020B0004020202020204" pitchFamily="34" charset="0"/>
              </a:rPr>
              <a:t>6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id="{1BAB1101-1455-A01D-ECE3-795F7C1D1ACD}"/>
              </a:ext>
            </a:extLst>
          </p:cNvPr>
          <p:cNvSpPr txBox="1"/>
          <p:nvPr/>
        </p:nvSpPr>
        <p:spPr>
          <a:xfrm>
            <a:off x="2167080" y="555604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400" dirty="0">
                <a:latin typeface="Aptos" panose="020B0004020202020204" pitchFamily="34" charset="0"/>
              </a:rPr>
              <a:t>6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id="{28FBA6BF-87F2-2C72-7098-0FB767E5FD9C}"/>
              </a:ext>
            </a:extLst>
          </p:cNvPr>
          <p:cNvSpPr txBox="1"/>
          <p:nvPr/>
        </p:nvSpPr>
        <p:spPr>
          <a:xfrm>
            <a:off x="7471909" y="274647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400" dirty="0">
                <a:latin typeface="Aptos" panose="020B0004020202020204" pitchFamily="34" charset="0"/>
              </a:rPr>
              <a:t>6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id="{2BDB0043-AB51-7DDB-31A3-73FB892CA2F8}"/>
              </a:ext>
            </a:extLst>
          </p:cNvPr>
          <p:cNvSpPr txBox="1"/>
          <p:nvPr/>
        </p:nvSpPr>
        <p:spPr>
          <a:xfrm>
            <a:off x="3935261" y="274647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400" dirty="0">
                <a:latin typeface="Aptos" panose="020B0004020202020204" pitchFamily="34" charset="0"/>
              </a:rPr>
              <a:t>6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56" name="Text Box 1">
            <a:extLst>
              <a:ext uri="{FF2B5EF4-FFF2-40B4-BE49-F238E27FC236}">
                <a16:creationId xmlns:a16="http://schemas.microsoft.com/office/drawing/2014/main" id="{965D925C-7EC8-03FA-1B0D-2C3F35A18BAA}"/>
              </a:ext>
            </a:extLst>
          </p:cNvPr>
          <p:cNvSpPr txBox="1"/>
          <p:nvPr/>
        </p:nvSpPr>
        <p:spPr>
          <a:xfrm>
            <a:off x="396195" y="274647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  <a:cs typeface="Calibri" panose="020F0502020204030204" pitchFamily="34" charset="0"/>
              </a:rPr>
              <a:t>Title Line #1</a:t>
            </a:r>
          </a:p>
          <a:p>
            <a:pPr algn="ctr"/>
            <a:r>
              <a:rPr lang="en-US" sz="1400" dirty="0">
                <a:latin typeface="Aptos" panose="020B0004020202020204" pitchFamily="34" charset="0"/>
              </a:rPr>
              <a:t>6 words body copy: Lorem ipsum dolor sit </a:t>
            </a:r>
            <a:r>
              <a:rPr lang="en-US" sz="1400" dirty="0" err="1">
                <a:latin typeface="Aptos" panose="020B0004020202020204" pitchFamily="34" charset="0"/>
              </a:rPr>
              <a:t>amet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consectetur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" name="Body Copy Text Box">
            <a:extLst>
              <a:ext uri="{FF2B5EF4-FFF2-40B4-BE49-F238E27FC236}">
                <a16:creationId xmlns:a16="http://schemas.microsoft.com/office/drawing/2014/main" id="{FB5CBCF7-5904-8E32-77C6-CD4058413849}"/>
              </a:ext>
            </a:extLst>
          </p:cNvPr>
          <p:cNvSpPr txBox="1"/>
          <p:nvPr/>
        </p:nvSpPr>
        <p:spPr>
          <a:xfrm>
            <a:off x="457200" y="1141469"/>
            <a:ext cx="112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25" name="Headline Text Box">
            <a:extLst>
              <a:ext uri="{FF2B5EF4-FFF2-40B4-BE49-F238E27FC236}">
                <a16:creationId xmlns:a16="http://schemas.microsoft.com/office/drawing/2014/main" id="{816B8300-A670-3D04-8ED8-9E081CA554DE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" panose="020B0004020202020204" pitchFamily="34" charset="0"/>
                <a:cs typeface="Calibri" panose="020F0502020204030204" pitchFamily="34" charset="0"/>
              </a:rPr>
              <a:t>Headline Goes Here – Title Case</a:t>
            </a:r>
          </a:p>
        </p:txBody>
      </p:sp>
    </p:spTree>
    <p:extLst>
      <p:ext uri="{BB962C8B-B14F-4D97-AF65-F5344CB8AC3E}">
        <p14:creationId xmlns:p14="http://schemas.microsoft.com/office/powerpoint/2010/main" val="2238565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 Campus Pano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3C08AD3F-0CA1-382B-927A-2E8D68D102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53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7" name="Rectangle Transparent Blue">
            <a:extLst>
              <a:ext uri="{FF2B5EF4-FFF2-40B4-BE49-F238E27FC236}">
                <a16:creationId xmlns:a16="http://schemas.microsoft.com/office/drawing/2014/main" id="{804F4575-FF20-3A27-2B9F-6805CF55D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3238" y="-3"/>
            <a:ext cx="8145517" cy="6858003"/>
          </a:xfrm>
          <a:prstGeom prst="rect">
            <a:avLst/>
          </a:prstGeom>
          <a:solidFill>
            <a:srgbClr val="00174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NSU Florida Logo WHITE SVG">
            <a:extLst>
              <a:ext uri="{FF2B5EF4-FFF2-40B4-BE49-F238E27FC236}">
                <a16:creationId xmlns:a16="http://schemas.microsoft.com/office/drawing/2014/main" id="{6BB016F6-3120-D5DC-C818-A7261A2D9E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778" t="37731" r="23334" b="37269"/>
          <a:stretch/>
        </p:blipFill>
        <p:spPr>
          <a:xfrm>
            <a:off x="5105399" y="6083299"/>
            <a:ext cx="2001837" cy="371476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8FB44514-CF8F-95CA-04D1-8971E08A6172}"/>
              </a:ext>
            </a:extLst>
          </p:cNvPr>
          <p:cNvSpPr txBox="1">
            <a:spLocks/>
          </p:cNvSpPr>
          <p:nvPr/>
        </p:nvSpPr>
        <p:spPr>
          <a:xfrm>
            <a:off x="2023240" y="2690336"/>
            <a:ext cx="81455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Nova Southeastern University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cs typeface="Rubik Medium" pitchFamily="2" charset="-79"/>
              </a:rPr>
              <a:t>on the Path to Preeminence</a:t>
            </a:r>
          </a:p>
        </p:txBody>
      </p:sp>
    </p:spTree>
    <p:extLst>
      <p:ext uri="{BB962C8B-B14F-4D97-AF65-F5344CB8AC3E}">
        <p14:creationId xmlns:p14="http://schemas.microsoft.com/office/powerpoint/2010/main" val="24712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SU Florida Logo SVG">
            <a:extLst>
              <a:ext uri="{FF2B5EF4-FFF2-40B4-BE49-F238E27FC236}">
                <a16:creationId xmlns:a16="http://schemas.microsoft.com/office/drawing/2014/main" id="{86BB7050-5721-F615-645B-E3A5D1BFA0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4BD43B4-77B7-18B7-906E-5B108991F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14077" b="586"/>
          <a:stretch/>
        </p:blipFill>
        <p:spPr bwMode="auto">
          <a:xfrm>
            <a:off x="0" y="0"/>
            <a:ext cx="47891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in Text Box">
            <a:extLst>
              <a:ext uri="{FF2B5EF4-FFF2-40B4-BE49-F238E27FC236}">
                <a16:creationId xmlns:a16="http://schemas.microsoft.com/office/drawing/2014/main" id="{6B610B3B-0AA7-CAB8-E3EF-F6A463F31CAD}"/>
              </a:ext>
            </a:extLst>
          </p:cNvPr>
          <p:cNvSpPr txBox="1">
            <a:spLocks/>
          </p:cNvSpPr>
          <p:nvPr/>
        </p:nvSpPr>
        <p:spPr>
          <a:xfrm>
            <a:off x="5279169" y="596348"/>
            <a:ext cx="63222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Title Case</a:t>
            </a:r>
          </a:p>
          <a:p>
            <a:endParaRPr lang="en-US" dirty="0"/>
          </a:p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ipsum. </a:t>
            </a:r>
          </a:p>
        </p:txBody>
      </p:sp>
    </p:spTree>
    <p:extLst>
      <p:ext uri="{BB962C8B-B14F-4D97-AF65-F5344CB8AC3E}">
        <p14:creationId xmlns:p14="http://schemas.microsoft.com/office/powerpoint/2010/main" val="98089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/Image Box">
            <a:extLst>
              <a:ext uri="{FF2B5EF4-FFF2-40B4-BE49-F238E27FC236}">
                <a16:creationId xmlns:a16="http://schemas.microsoft.com/office/drawing/2014/main" id="{55F1B790-4E1F-2F65-CDA0-1C4D01F46526}"/>
              </a:ext>
            </a:extLst>
          </p:cNvPr>
          <p:cNvSpPr>
            <a:spLocks/>
          </p:cNvSpPr>
          <p:nvPr/>
        </p:nvSpPr>
        <p:spPr>
          <a:xfrm>
            <a:off x="5354056" y="0"/>
            <a:ext cx="683794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in Text Box">
            <a:extLst>
              <a:ext uri="{FF2B5EF4-FFF2-40B4-BE49-F238E27FC236}">
                <a16:creationId xmlns:a16="http://schemas.microsoft.com/office/drawing/2014/main" id="{6B610B3B-0AA7-CAB8-E3EF-F6A463F31CAD}"/>
              </a:ext>
            </a:extLst>
          </p:cNvPr>
          <p:cNvSpPr txBox="1">
            <a:spLocks/>
          </p:cNvSpPr>
          <p:nvPr/>
        </p:nvSpPr>
        <p:spPr>
          <a:xfrm>
            <a:off x="685801" y="596348"/>
            <a:ext cx="43307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Title Case</a:t>
            </a:r>
          </a:p>
          <a:p>
            <a:endParaRPr lang="en-US" dirty="0"/>
          </a:p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15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D48BBB5-C98E-DB4D-0CA6-9BDD43638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62" r="33861" b="4886"/>
          <a:stretch/>
        </p:blipFill>
        <p:spPr bwMode="auto">
          <a:xfrm>
            <a:off x="5354056" y="0"/>
            <a:ext cx="6837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3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2F112B55-5531-A3EC-9D89-4D460A9C494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3C4968AC-F7A1-7BE9-1A00-CB417CADB25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43" t="15350" r="43409" b="25139"/>
          <a:stretch/>
        </p:blipFill>
        <p:spPr>
          <a:xfrm>
            <a:off x="9448248" y="1796676"/>
            <a:ext cx="2737530" cy="3448153"/>
          </a:xfrm>
          <a:prstGeom prst="rect">
            <a:avLst/>
          </a:prstGeom>
        </p:spPr>
      </p:pic>
      <p:pic>
        <p:nvPicPr>
          <p:cNvPr id="6" name="Picture 5" descr="A crowd of people in a stadium&#10;&#10;Description automatically generated">
            <a:extLst>
              <a:ext uri="{FF2B5EF4-FFF2-40B4-BE49-F238E27FC236}">
                <a16:creationId xmlns:a16="http://schemas.microsoft.com/office/drawing/2014/main" id="{CB2CF40A-4296-37CE-4342-CC89C0462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07" t="263" r="23874" b="15473"/>
          <a:stretch/>
        </p:blipFill>
        <p:spPr>
          <a:xfrm>
            <a:off x="6605635" y="1796677"/>
            <a:ext cx="2745607" cy="3448153"/>
          </a:xfrm>
          <a:prstGeom prst="rect">
            <a:avLst/>
          </a:prstGeom>
        </p:spPr>
      </p:pic>
      <p:pic>
        <p:nvPicPr>
          <p:cNvPr id="3" name="Picture 2" descr="A group of people in blue shirts&#10;&#10;Description automatically generated">
            <a:extLst>
              <a:ext uri="{FF2B5EF4-FFF2-40B4-BE49-F238E27FC236}">
                <a16:creationId xmlns:a16="http://schemas.microsoft.com/office/drawing/2014/main" id="{1F534DE8-6B7B-F282-F67B-6191F19934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58" r="6663" b="10379"/>
          <a:stretch/>
        </p:blipFill>
        <p:spPr>
          <a:xfrm>
            <a:off x="3782407" y="1785886"/>
            <a:ext cx="2726222" cy="3458944"/>
          </a:xfrm>
          <a:prstGeom prst="rect">
            <a:avLst/>
          </a:prstGeom>
        </p:spPr>
      </p:pic>
      <p:sp>
        <p:nvSpPr>
          <p:cNvPr id="5" name="Main Text Box">
            <a:extLst>
              <a:ext uri="{FF2B5EF4-FFF2-40B4-BE49-F238E27FC236}">
                <a16:creationId xmlns:a16="http://schemas.microsoft.com/office/drawing/2014/main" id="{6B610B3B-0AA7-CAB8-E3EF-F6A463F31CAD}"/>
              </a:ext>
            </a:extLst>
          </p:cNvPr>
          <p:cNvSpPr txBox="1">
            <a:spLocks/>
          </p:cNvSpPr>
          <p:nvPr/>
        </p:nvSpPr>
        <p:spPr>
          <a:xfrm>
            <a:off x="685801" y="596348"/>
            <a:ext cx="1104899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7" name="Main Text Box">
            <a:extLst>
              <a:ext uri="{FF2B5EF4-FFF2-40B4-BE49-F238E27FC236}">
                <a16:creationId xmlns:a16="http://schemas.microsoft.com/office/drawing/2014/main" id="{70253556-2D87-70C3-733F-89B6A5CB472B}"/>
              </a:ext>
            </a:extLst>
          </p:cNvPr>
          <p:cNvSpPr txBox="1">
            <a:spLocks/>
          </p:cNvSpPr>
          <p:nvPr/>
        </p:nvSpPr>
        <p:spPr>
          <a:xfrm>
            <a:off x="685801" y="1981343"/>
            <a:ext cx="2884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</p:txBody>
      </p:sp>
    </p:spTree>
    <p:extLst>
      <p:ext uri="{BB962C8B-B14F-4D97-AF65-F5344CB8AC3E}">
        <p14:creationId xmlns:p14="http://schemas.microsoft.com/office/powerpoint/2010/main" val="34038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52B4D9E4-BD55-CBF7-4354-2B187F0AF23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pic>
        <p:nvPicPr>
          <p:cNvPr id="12" name="Picture 11" descr="A building with a statue of a dolphin&#10;&#10;Description automatically generated">
            <a:extLst>
              <a:ext uri="{FF2B5EF4-FFF2-40B4-BE49-F238E27FC236}">
                <a16:creationId xmlns:a16="http://schemas.microsoft.com/office/drawing/2014/main" id="{340EA9D3-C227-547A-11F3-D6D43C2AE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39" t="6827" r="7224" b="13240"/>
          <a:stretch/>
        </p:blipFill>
        <p:spPr>
          <a:xfrm>
            <a:off x="889000" y="1307548"/>
            <a:ext cx="5098362" cy="4585252"/>
          </a:xfrm>
          <a:prstGeom prst="rect">
            <a:avLst/>
          </a:prstGeom>
        </p:spPr>
      </p:pic>
      <p:sp>
        <p:nvSpPr>
          <p:cNvPr id="7" name="Body Copy Text Box">
            <a:extLst>
              <a:ext uri="{FF2B5EF4-FFF2-40B4-BE49-F238E27FC236}">
                <a16:creationId xmlns:a16="http://schemas.microsoft.com/office/drawing/2014/main" id="{4C48D01E-C930-711C-ACCF-BD03CB6EBC0B}"/>
              </a:ext>
            </a:extLst>
          </p:cNvPr>
          <p:cNvSpPr txBox="1">
            <a:spLocks/>
          </p:cNvSpPr>
          <p:nvPr/>
        </p:nvSpPr>
        <p:spPr>
          <a:xfrm>
            <a:off x="6350000" y="1307548"/>
            <a:ext cx="514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40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. Integer maximus 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urna</a:t>
            </a:r>
            <a:r>
              <a:rPr lang="en-US" sz="2000" dirty="0">
                <a:latin typeface="Aptos" panose="020B0004020202020204" pitchFamily="34" charset="0"/>
              </a:rPr>
              <a:t> gravida, at </a:t>
            </a:r>
            <a:r>
              <a:rPr lang="en-US" sz="2000" dirty="0" err="1">
                <a:latin typeface="Aptos" panose="020B0004020202020204" pitchFamily="34" charset="0"/>
              </a:rPr>
              <a:t>dapibus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metus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eleifend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Nulla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</a:rPr>
              <a:t>Aliquam</a:t>
            </a:r>
            <a:r>
              <a:rPr lang="en-US" sz="2000" dirty="0">
                <a:latin typeface="Aptos" panose="020B0004020202020204" pitchFamily="34" charset="0"/>
              </a:rPr>
              <a:t> diam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ullamcorper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facilisis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lacus</a:t>
            </a:r>
            <a:r>
              <a:rPr lang="en-US" sz="2000" dirty="0">
                <a:latin typeface="Aptos" panose="020B0004020202020204" pitchFamily="34" charset="0"/>
              </a:rPr>
              <a:t> sed, </a:t>
            </a:r>
            <a:r>
              <a:rPr lang="en-US" sz="2000" dirty="0" err="1">
                <a:latin typeface="Aptos" panose="020B0004020202020204" pitchFamily="34" charset="0"/>
              </a:rPr>
              <a:t>consequat</a:t>
            </a:r>
            <a:r>
              <a:rPr lang="en-US" sz="2000" dirty="0">
                <a:latin typeface="Aptos" panose="020B0004020202020204" pitchFamily="34" charset="0"/>
              </a:rPr>
              <a:t> ipsum.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20 words body copy: Lorem ipsum dolor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consectetur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adipiscing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elit</a:t>
            </a:r>
            <a:r>
              <a:rPr lang="en-US" sz="2000" dirty="0">
                <a:latin typeface="Aptos" panose="020B0004020202020204" pitchFamily="34" charset="0"/>
              </a:rPr>
              <a:t>. Donec sit </a:t>
            </a:r>
            <a:r>
              <a:rPr lang="en-US" sz="2000" dirty="0" err="1">
                <a:latin typeface="Aptos" panose="020B0004020202020204" pitchFamily="34" charset="0"/>
              </a:rPr>
              <a:t>amet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justo</a:t>
            </a:r>
            <a:r>
              <a:rPr lang="en-US" sz="2000" dirty="0">
                <a:latin typeface="Aptos" panose="020B0004020202020204" pitchFamily="34" charset="0"/>
              </a:rPr>
              <a:t> vel ante </a:t>
            </a:r>
            <a:r>
              <a:rPr lang="en-US" sz="2000" dirty="0" err="1">
                <a:latin typeface="Aptos" panose="020B0004020202020204" pitchFamily="34" charset="0"/>
              </a:rPr>
              <a:t>imperdiet</a:t>
            </a:r>
            <a:r>
              <a:rPr lang="en-US" sz="2000" dirty="0">
                <a:latin typeface="Aptos" panose="020B0004020202020204" pitchFamily="34" charset="0"/>
              </a:rPr>
              <a:t> maximus et non </a:t>
            </a:r>
            <a:r>
              <a:rPr lang="en-US" sz="2000" dirty="0" err="1">
                <a:latin typeface="Aptos" panose="020B0004020202020204" pitchFamily="34" charset="0"/>
              </a:rPr>
              <a:t>tellus</a:t>
            </a:r>
            <a:r>
              <a:rPr lang="en-US" sz="2000" dirty="0">
                <a:latin typeface="Aptos" panose="020B0004020202020204" pitchFamily="34" charset="0"/>
              </a:rPr>
              <a:t> ipsum. </a:t>
            </a:r>
          </a:p>
        </p:txBody>
      </p:sp>
      <p:sp>
        <p:nvSpPr>
          <p:cNvPr id="9" name="Image Title">
            <a:extLst>
              <a:ext uri="{FF2B5EF4-FFF2-40B4-BE49-F238E27FC236}">
                <a16:creationId xmlns:a16="http://schemas.microsoft.com/office/drawing/2014/main" id="{4A4EAA87-6C56-A14E-08CE-33F02DDA4A24}"/>
              </a:ext>
            </a:extLst>
          </p:cNvPr>
          <p:cNvSpPr txBox="1"/>
          <p:nvPr/>
        </p:nvSpPr>
        <p:spPr>
          <a:xfrm>
            <a:off x="889000" y="5983230"/>
            <a:ext cx="5087493" cy="3872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>
              <a:lnSpc>
                <a:spcPts val="2340"/>
              </a:lnSpc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Optional Image Title</a:t>
            </a:r>
          </a:p>
        </p:txBody>
      </p:sp>
      <p:sp>
        <p:nvSpPr>
          <p:cNvPr id="10" name="Headline Text Box">
            <a:extLst>
              <a:ext uri="{FF2B5EF4-FFF2-40B4-BE49-F238E27FC236}">
                <a16:creationId xmlns:a16="http://schemas.microsoft.com/office/drawing/2014/main" id="{C0C40831-B69E-3EEC-0C90-26DFA490A359}"/>
              </a:ext>
            </a:extLst>
          </p:cNvPr>
          <p:cNvSpPr txBox="1">
            <a:spLocks/>
          </p:cNvSpPr>
          <p:nvPr/>
        </p:nvSpPr>
        <p:spPr>
          <a:xfrm>
            <a:off x="708488" y="492430"/>
            <a:ext cx="1102631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SU Florida Logo SVG">
            <a:extLst>
              <a:ext uri="{FF2B5EF4-FFF2-40B4-BE49-F238E27FC236}">
                <a16:creationId xmlns:a16="http://schemas.microsoft.com/office/drawing/2014/main" id="{081D6707-D509-2E55-FB16-BBAAA449143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pic>
        <p:nvPicPr>
          <p:cNvPr id="7" name="Picture 6" descr="A building with a body of water&#10;&#10;Description automatically generated">
            <a:extLst>
              <a:ext uri="{FF2B5EF4-FFF2-40B4-BE49-F238E27FC236}">
                <a16:creationId xmlns:a16="http://schemas.microsoft.com/office/drawing/2014/main" id="{97F5EF26-07FC-C08C-F634-18D9B6E47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20" b="30734"/>
          <a:stretch/>
        </p:blipFill>
        <p:spPr>
          <a:xfrm>
            <a:off x="685799" y="1892878"/>
            <a:ext cx="10805159" cy="3634487"/>
          </a:xfrm>
          <a:prstGeom prst="rect">
            <a:avLst/>
          </a:prstGeom>
        </p:spPr>
      </p:pic>
      <p:sp>
        <p:nvSpPr>
          <p:cNvPr id="5" name="Image Title">
            <a:extLst>
              <a:ext uri="{FF2B5EF4-FFF2-40B4-BE49-F238E27FC236}">
                <a16:creationId xmlns:a16="http://schemas.microsoft.com/office/drawing/2014/main" id="{944F7F68-F85E-FBC1-C423-3706C78DD758}"/>
              </a:ext>
            </a:extLst>
          </p:cNvPr>
          <p:cNvSpPr txBox="1"/>
          <p:nvPr/>
        </p:nvSpPr>
        <p:spPr>
          <a:xfrm>
            <a:off x="685800" y="5617817"/>
            <a:ext cx="10805160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40"/>
              </a:lnSpc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Optional Image Title</a:t>
            </a:r>
          </a:p>
        </p:txBody>
      </p: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080516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SU Florida Logo SVG">
            <a:extLst>
              <a:ext uri="{FF2B5EF4-FFF2-40B4-BE49-F238E27FC236}">
                <a16:creationId xmlns:a16="http://schemas.microsoft.com/office/drawing/2014/main" id="{2F0F0D3A-AC7F-D1D1-B4A8-D9E8559AD04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4150" y="6432319"/>
            <a:ext cx="1270000" cy="174855"/>
          </a:xfrm>
          <a:prstGeom prst="rect">
            <a:avLst/>
          </a:prstGeom>
        </p:spPr>
      </p:pic>
      <p:pic>
        <p:nvPicPr>
          <p:cNvPr id="16" name="Picture 15" descr="A person and person sitting in a hammock&#10;&#10;Description automatically generated">
            <a:extLst>
              <a:ext uri="{FF2B5EF4-FFF2-40B4-BE49-F238E27FC236}">
                <a16:creationId xmlns:a16="http://schemas.microsoft.com/office/drawing/2014/main" id="{BF110283-1A87-FD60-CB04-F3C38902D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0" t="3963" r="14899" b="2818"/>
          <a:stretch/>
        </p:blipFill>
        <p:spPr>
          <a:xfrm>
            <a:off x="8293286" y="1891386"/>
            <a:ext cx="3207614" cy="3214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234588-230D-4F3E-8CDA-9F3D77DA7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9" t="13928" r="18682" b="27289"/>
          <a:stretch/>
        </p:blipFill>
        <p:spPr>
          <a:xfrm>
            <a:off x="4481919" y="1891386"/>
            <a:ext cx="3202643" cy="3220935"/>
          </a:xfrm>
          <a:prstGeom prst="rect">
            <a:avLst/>
          </a:prstGeom>
        </p:spPr>
      </p:pic>
      <p:pic>
        <p:nvPicPr>
          <p:cNvPr id="13" name="Picture 12" descr="A group of people in lab coats&#10;&#10;Description automatically generated">
            <a:extLst>
              <a:ext uri="{FF2B5EF4-FFF2-40B4-BE49-F238E27FC236}">
                <a16:creationId xmlns:a16="http://schemas.microsoft.com/office/drawing/2014/main" id="{6A485B25-6293-91A0-BDB7-F7DBB7E348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82" r="7778" b="8379"/>
          <a:stretch/>
        </p:blipFill>
        <p:spPr>
          <a:xfrm>
            <a:off x="685800" y="1891386"/>
            <a:ext cx="3197668" cy="3220935"/>
          </a:xfrm>
          <a:prstGeom prst="rect">
            <a:avLst/>
          </a:prstGeom>
        </p:spPr>
      </p:pic>
      <p:sp>
        <p:nvSpPr>
          <p:cNvPr id="10" name="Image Title 3">
            <a:extLst>
              <a:ext uri="{FF2B5EF4-FFF2-40B4-BE49-F238E27FC236}">
                <a16:creationId xmlns:a16="http://schemas.microsoft.com/office/drawing/2014/main" id="{65553C87-DC9C-C6E2-7707-805DC7CA12B8}"/>
              </a:ext>
            </a:extLst>
          </p:cNvPr>
          <p:cNvSpPr txBox="1"/>
          <p:nvPr/>
        </p:nvSpPr>
        <p:spPr>
          <a:xfrm>
            <a:off x="8499852" y="5202775"/>
            <a:ext cx="3006351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40"/>
              </a:lnSpc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Optional Image Title</a:t>
            </a:r>
          </a:p>
        </p:txBody>
      </p:sp>
      <p:sp>
        <p:nvSpPr>
          <p:cNvPr id="8" name="Image Title 2">
            <a:extLst>
              <a:ext uri="{FF2B5EF4-FFF2-40B4-BE49-F238E27FC236}">
                <a16:creationId xmlns:a16="http://schemas.microsoft.com/office/drawing/2014/main" id="{1E941D16-C8C2-D115-D345-4E66B6D792F3}"/>
              </a:ext>
            </a:extLst>
          </p:cNvPr>
          <p:cNvSpPr txBox="1"/>
          <p:nvPr/>
        </p:nvSpPr>
        <p:spPr>
          <a:xfrm>
            <a:off x="4688485" y="5202775"/>
            <a:ext cx="3006351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40"/>
              </a:lnSpc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Optional Image Title</a:t>
            </a:r>
          </a:p>
        </p:txBody>
      </p:sp>
      <p:sp>
        <p:nvSpPr>
          <p:cNvPr id="3" name="Image Title 1">
            <a:extLst>
              <a:ext uri="{FF2B5EF4-FFF2-40B4-BE49-F238E27FC236}">
                <a16:creationId xmlns:a16="http://schemas.microsoft.com/office/drawing/2014/main" id="{F140BC35-E981-87A0-742C-01D13E701D13}"/>
              </a:ext>
            </a:extLst>
          </p:cNvPr>
          <p:cNvSpPr txBox="1"/>
          <p:nvPr/>
        </p:nvSpPr>
        <p:spPr>
          <a:xfrm>
            <a:off x="892365" y="5204266"/>
            <a:ext cx="3006351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40"/>
              </a:lnSpc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Optional Image Title</a:t>
            </a:r>
          </a:p>
        </p:txBody>
      </p:sp>
      <p:sp>
        <p:nvSpPr>
          <p:cNvPr id="6" name="Subhead Text Box">
            <a:extLst>
              <a:ext uri="{FF2B5EF4-FFF2-40B4-BE49-F238E27FC236}">
                <a16:creationId xmlns:a16="http://schemas.microsoft.com/office/drawing/2014/main" id="{C2C82D81-73C8-2708-ACF2-77230359C231}"/>
              </a:ext>
            </a:extLst>
          </p:cNvPr>
          <p:cNvSpPr txBox="1">
            <a:spLocks/>
          </p:cNvSpPr>
          <p:nvPr/>
        </p:nvSpPr>
        <p:spPr>
          <a:xfrm>
            <a:off x="685800" y="1202606"/>
            <a:ext cx="1080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ptos" panose="020B0004020202020204" pitchFamily="34" charset="0"/>
              </a:rPr>
              <a:t>Optional subhead here – sentence case</a:t>
            </a:r>
          </a:p>
        </p:txBody>
      </p:sp>
      <p:sp>
        <p:nvSpPr>
          <p:cNvPr id="12" name="Headline Text Box">
            <a:extLst>
              <a:ext uri="{FF2B5EF4-FFF2-40B4-BE49-F238E27FC236}">
                <a16:creationId xmlns:a16="http://schemas.microsoft.com/office/drawing/2014/main" id="{040C2A6A-1C6D-76F4-4187-988DBFD5D43F}"/>
              </a:ext>
            </a:extLst>
          </p:cNvPr>
          <p:cNvSpPr txBox="1">
            <a:spLocks/>
          </p:cNvSpPr>
          <p:nvPr/>
        </p:nvSpPr>
        <p:spPr>
          <a:xfrm>
            <a:off x="685800" y="49285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Headline Here – Title Case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Top Left Accent Color Box">
            <a:extLst>
              <a:ext uri="{FF2B5EF4-FFF2-40B4-BE49-F238E27FC236}">
                <a16:creationId xmlns:a16="http://schemas.microsoft.com/office/drawing/2014/main" id="{0E0D51AF-2059-8082-D7BE-9F6D9162F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34982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U Florida">
      <a:dk1>
        <a:srgbClr val="000000"/>
      </a:dk1>
      <a:lt1>
        <a:srgbClr val="FFFFFF"/>
      </a:lt1>
      <a:dk2>
        <a:srgbClr val="001540"/>
      </a:dk2>
      <a:lt2>
        <a:srgbClr val="E8E8E8"/>
      </a:lt2>
      <a:accent1>
        <a:srgbClr val="BB5135"/>
      </a:accent1>
      <a:accent2>
        <a:srgbClr val="00818E"/>
      </a:accent2>
      <a:accent3>
        <a:srgbClr val="737B33"/>
      </a:accent3>
      <a:accent4>
        <a:srgbClr val="001748"/>
      </a:accent4>
      <a:accent5>
        <a:srgbClr val="0070CC"/>
      </a:accent5>
      <a:accent6>
        <a:srgbClr val="7B858B"/>
      </a:accent6>
      <a:hlink>
        <a:srgbClr val="0070C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c2b2d31-2e3e-4df1-b571-fb37c042ff1b}" enabled="0" method="" siteId="{2c2b2d31-2e3e-4df1-b571-fb37c042ff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10383</TotalTime>
  <Words>2655</Words>
  <Application>Microsoft Macintosh PowerPoint</Application>
  <PresentationFormat>Widescreen</PresentationFormat>
  <Paragraphs>367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Rubik Medium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Robinson</dc:creator>
  <cp:lastModifiedBy>Amy Robinson</cp:lastModifiedBy>
  <cp:revision>17</cp:revision>
  <dcterms:created xsi:type="dcterms:W3CDTF">2024-02-22T21:05:32Z</dcterms:created>
  <dcterms:modified xsi:type="dcterms:W3CDTF">2024-04-26T16:46:46Z</dcterms:modified>
</cp:coreProperties>
</file>