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  <p:sldMasterId id="2147483662" r:id="rId2"/>
  </p:sldMasterIdLst>
  <p:sldIdLst>
    <p:sldId id="256" r:id="rId3"/>
    <p:sldId id="257" r:id="rId4"/>
    <p:sldId id="259" r:id="rId5"/>
    <p:sldId id="258" r:id="rId6"/>
  </p:sldIdLst>
  <p:sldSz cx="7772400" cy="10058400"/>
  <p:notesSz cx="6858000" cy="9144000"/>
  <p:defaultTextStyle>
    <a:defPPr>
      <a:defRPr lang="en-US"/>
    </a:defPPr>
    <a:lvl1pPr marL="0" algn="l" defTabSz="318359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1pPr>
    <a:lvl2pPr marL="318359" algn="l" defTabSz="318359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2pPr>
    <a:lvl3pPr marL="636719" algn="l" defTabSz="318359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3pPr>
    <a:lvl4pPr marL="955078" algn="l" defTabSz="318359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4pPr>
    <a:lvl5pPr marL="1273437" algn="l" defTabSz="318359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5pPr>
    <a:lvl6pPr marL="1591797" algn="l" defTabSz="318359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6pPr>
    <a:lvl7pPr marL="1910156" algn="l" defTabSz="318359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7pPr>
    <a:lvl8pPr marL="2228516" algn="l" defTabSz="318359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8pPr>
    <a:lvl9pPr marL="2546875" algn="l" defTabSz="318359" rtl="0" eaLnBrk="1" latinLnBrk="0" hangingPunct="1">
      <a:defRPr sz="12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D7C"/>
    <a:srgbClr val="003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8"/>
    <p:restoredTop sz="96327"/>
  </p:normalViewPr>
  <p:slideViewPr>
    <p:cSldViewPr snapToGrid="0">
      <p:cViewPr varScale="1">
        <p:scale>
          <a:sx n="87" d="100"/>
          <a:sy n="87" d="100"/>
        </p:scale>
        <p:origin x="304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508" y="2767646"/>
            <a:ext cx="6606540" cy="1808267"/>
          </a:xfrm>
          <a:prstGeom prst="rect">
            <a:avLst/>
          </a:prstGeom>
        </p:spPr>
        <p:txBody>
          <a:bodyPr anchor="t" anchorCtr="0"/>
          <a:lstStyle>
            <a:lvl1pPr algn="ctr">
              <a:defRPr sz="5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029200"/>
            <a:ext cx="5829300" cy="242845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204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50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39E0B-996E-817A-29D2-97B5F39FE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2567852"/>
            <a:ext cx="5829300" cy="1715809"/>
          </a:xfrm>
          <a:prstGeom prst="rect">
            <a:avLst/>
          </a:prstGeom>
        </p:spPr>
        <p:txBody>
          <a:bodyPr anchor="t" anchorCtr="0"/>
          <a:lstStyle>
            <a:lvl1pPr algn="ctr">
              <a:defRPr sz="6001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A78581-6331-86CA-6AFA-CBD1FCCF0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4283696"/>
            <a:ext cx="5829300" cy="24283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1D3D7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42" indent="0" algn="ctr">
              <a:buNone/>
              <a:defRPr sz="2000"/>
            </a:lvl2pPr>
            <a:lvl3pPr marL="914485" indent="0" algn="ctr">
              <a:buNone/>
              <a:defRPr sz="1801"/>
            </a:lvl3pPr>
            <a:lvl4pPr marL="1371727" indent="0" algn="ctr">
              <a:buNone/>
              <a:defRPr sz="1600"/>
            </a:lvl4pPr>
            <a:lvl5pPr marL="1828969" indent="0" algn="ctr">
              <a:buNone/>
              <a:defRPr sz="1600"/>
            </a:lvl5pPr>
            <a:lvl6pPr marL="2286213" indent="0" algn="ctr">
              <a:buNone/>
              <a:defRPr sz="1600"/>
            </a:lvl6pPr>
            <a:lvl7pPr marL="2743456" indent="0" algn="ctr">
              <a:buNone/>
              <a:defRPr sz="1600"/>
            </a:lvl7pPr>
            <a:lvl8pPr marL="3200698" indent="0" algn="ctr">
              <a:buNone/>
              <a:defRPr sz="1600"/>
            </a:lvl8pPr>
            <a:lvl9pPr marL="365794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5B08782-95F7-853D-EA8F-25168D769C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1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00A5E6-9A46-A450-ED06-3AFF3BE663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9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8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21" indent="-228621" algn="l" defTabSz="91448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64" indent="-228621" algn="l" defTabSz="91448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06" indent="-228621" algn="l" defTabSz="91448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48" indent="-228621" algn="l" defTabSz="91448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592" indent="-228621" algn="l" defTabSz="91448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835" indent="-228621" algn="l" defTabSz="91448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077" indent="-228621" algn="l" defTabSz="91448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319" indent="-228621" algn="l" defTabSz="91448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562" indent="-228621" algn="l" defTabSz="914485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8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42" algn="l" defTabSz="91448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85" algn="l" defTabSz="91448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727" algn="l" defTabSz="91448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969" algn="l" defTabSz="91448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213" algn="l" defTabSz="91448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456" algn="l" defTabSz="91448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698" algn="l" defTabSz="91448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940" algn="l" defTabSz="91448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DB55162-5DC7-8742-1A20-773C48322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929" y="2240280"/>
            <a:ext cx="6606540" cy="1808267"/>
          </a:xfrm>
        </p:spPr>
        <p:txBody>
          <a:bodyPr>
            <a:noAutofit/>
          </a:bodyPr>
          <a:lstStyle/>
          <a:p>
            <a:r>
              <a:rPr lang="en-US" sz="6000" b="1" dirty="0"/>
              <a:t>TITLE GOES</a:t>
            </a:r>
            <a:br>
              <a:rPr lang="en-US" sz="6000" b="1" dirty="0"/>
            </a:br>
            <a:r>
              <a:rPr lang="en-US" sz="6000" b="1" dirty="0"/>
              <a:t> HERE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363A0E5-065F-435F-41FC-C62BB673E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" y="4201914"/>
            <a:ext cx="7543799" cy="1495413"/>
          </a:xfrm>
        </p:spPr>
        <p:txBody>
          <a:bodyPr>
            <a:normAutofit/>
          </a:bodyPr>
          <a:lstStyle/>
          <a:p>
            <a:r>
              <a:rPr lang="en-US" sz="4000" b="1" dirty="0"/>
              <a:t>Subtitle Goes Here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52648580-B2FB-FEDE-D66E-C9DECE18D563}"/>
              </a:ext>
            </a:extLst>
          </p:cNvPr>
          <p:cNvSpPr/>
          <p:nvPr/>
        </p:nvSpPr>
        <p:spPr>
          <a:xfrm>
            <a:off x="2363981" y="5486400"/>
            <a:ext cx="3044437" cy="2352353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53"/>
          </a:p>
        </p:txBody>
      </p:sp>
    </p:spTree>
    <p:extLst>
      <p:ext uri="{BB962C8B-B14F-4D97-AF65-F5344CB8AC3E}">
        <p14:creationId xmlns:p14="http://schemas.microsoft.com/office/powerpoint/2010/main" val="332148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DB55162-5DC7-8742-1A20-773C48322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250" y="2473226"/>
            <a:ext cx="6606540" cy="1808267"/>
          </a:xfrm>
        </p:spPr>
        <p:txBody>
          <a:bodyPr>
            <a:noAutofit/>
          </a:bodyPr>
          <a:lstStyle/>
          <a:p>
            <a:r>
              <a:rPr lang="en-US" sz="7500" b="1" dirty="0"/>
              <a:t>WELCOME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363A0E5-065F-435F-41FC-C62BB673E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" y="4069080"/>
            <a:ext cx="7543799" cy="1495413"/>
          </a:xfrm>
        </p:spPr>
        <p:txBody>
          <a:bodyPr>
            <a:normAutofit/>
          </a:bodyPr>
          <a:lstStyle/>
          <a:p>
            <a:r>
              <a:rPr lang="en-US" sz="4500" b="1" dirty="0"/>
              <a:t>Event Name </a:t>
            </a:r>
          </a:p>
          <a:p>
            <a:r>
              <a:rPr lang="en-US" sz="4500" b="1" dirty="0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173266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F65F9E5-BDC4-1993-752D-35B42EF6A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88620" y="2240280"/>
            <a:ext cx="8549640" cy="2161799"/>
          </a:xfrm>
        </p:spPr>
        <p:txBody>
          <a:bodyPr>
            <a:noAutofit/>
          </a:bodyPr>
          <a:lstStyle/>
          <a:p>
            <a:r>
              <a:rPr lang="en-US" sz="6000" b="1" dirty="0"/>
              <a:t>TITLE GOES</a:t>
            </a:r>
            <a:br>
              <a:rPr lang="en-US" sz="6000" b="1" dirty="0"/>
            </a:br>
            <a:r>
              <a:rPr lang="en-US" sz="6000" b="1" dirty="0"/>
              <a:t> HERE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FEB71FA-0536-D342-81A1-4CF55C2C1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2" y="4206240"/>
            <a:ext cx="7543799" cy="1495413"/>
          </a:xfrm>
        </p:spPr>
        <p:txBody>
          <a:bodyPr>
            <a:normAutofit/>
          </a:bodyPr>
          <a:lstStyle/>
          <a:p>
            <a:r>
              <a:rPr lang="en-US" sz="4000" b="1" dirty="0"/>
              <a:t>Subtitle Goes Here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AB84AB11-EFF3-27ED-0459-CAB365CD6624}"/>
              </a:ext>
            </a:extLst>
          </p:cNvPr>
          <p:cNvSpPr/>
          <p:nvPr/>
        </p:nvSpPr>
        <p:spPr>
          <a:xfrm>
            <a:off x="2363724" y="5486400"/>
            <a:ext cx="3044952" cy="2350008"/>
          </a:xfrm>
          <a:prstGeom prst="rightArrow">
            <a:avLst/>
          </a:prstGeom>
          <a:solidFill>
            <a:srgbClr val="1D3D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53">
              <a:solidFill>
                <a:srgbClr val="1D3D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35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5">
            <a:extLst>
              <a:ext uri="{FF2B5EF4-FFF2-40B4-BE49-F238E27FC236}">
                <a16:creationId xmlns:a16="http://schemas.microsoft.com/office/drawing/2014/main" id="{6D196D95-516A-C503-4D30-EF720402B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88620" y="2468880"/>
            <a:ext cx="8549640" cy="2161799"/>
          </a:xfrm>
        </p:spPr>
        <p:txBody>
          <a:bodyPr>
            <a:noAutofit/>
          </a:bodyPr>
          <a:lstStyle/>
          <a:p>
            <a:r>
              <a:rPr lang="en-US" sz="7500" b="1" dirty="0">
                <a:solidFill>
                  <a:srgbClr val="1D3D7C"/>
                </a:solidFill>
              </a:rPr>
              <a:t>WELCOME</a:t>
            </a:r>
          </a:p>
        </p:txBody>
      </p:sp>
      <p:sp>
        <p:nvSpPr>
          <p:cNvPr id="9" name="Subtitle 6">
            <a:extLst>
              <a:ext uri="{FF2B5EF4-FFF2-40B4-BE49-F238E27FC236}">
                <a16:creationId xmlns:a16="http://schemas.microsoft.com/office/drawing/2014/main" id="{03A3D391-3567-2020-028C-86D66578C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2" y="4069080"/>
            <a:ext cx="7543799" cy="1495413"/>
          </a:xfrm>
        </p:spPr>
        <p:txBody>
          <a:bodyPr>
            <a:normAutofit/>
          </a:bodyPr>
          <a:lstStyle/>
          <a:p>
            <a:r>
              <a:rPr lang="en-US" sz="4500" b="1" dirty="0">
                <a:solidFill>
                  <a:srgbClr val="1D3D7C"/>
                </a:solidFill>
              </a:rPr>
              <a:t>Event Name </a:t>
            </a:r>
          </a:p>
          <a:p>
            <a:r>
              <a:rPr lang="en-US" sz="4500" b="1" dirty="0">
                <a:solidFill>
                  <a:srgbClr val="1D3D7C"/>
                </a:solidFill>
              </a:rPr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4257375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26</Words>
  <Application>Microsoft Macintosh PowerPoint</Application>
  <PresentationFormat>Custom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Custom Design</vt:lpstr>
      <vt:lpstr>TITLE GOES  HERE</vt:lpstr>
      <vt:lpstr>WELCOME</vt:lpstr>
      <vt:lpstr>TITLE GOES  HERE</vt:lpstr>
      <vt:lpstr>WELCOME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 HERE</dc:title>
  <dc:creator>Tara Probeck</dc:creator>
  <cp:lastModifiedBy>Tara Probeck</cp:lastModifiedBy>
  <cp:revision>5</cp:revision>
  <dcterms:created xsi:type="dcterms:W3CDTF">2022-10-05T20:06:11Z</dcterms:created>
  <dcterms:modified xsi:type="dcterms:W3CDTF">2022-11-07T15:36:36Z</dcterms:modified>
</cp:coreProperties>
</file>