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  <p:sldMasterId id="2147483704" r:id="rId2"/>
  </p:sldMasterIdLst>
  <p:sldIdLst>
    <p:sldId id="256" r:id="rId3"/>
    <p:sldId id="257" r:id="rId4"/>
    <p:sldId id="259" r:id="rId5"/>
    <p:sldId id="258" r:id="rId6"/>
  </p:sldIdLst>
  <p:sldSz cx="21945600" cy="32918400"/>
  <p:notesSz cx="6858000" cy="9144000"/>
  <p:defaultTextStyle>
    <a:defPPr>
      <a:defRPr lang="en-US"/>
    </a:defPPr>
    <a:lvl1pPr marL="0" algn="l" defTabSz="979706" rtl="0" eaLnBrk="1" latinLnBrk="0" hangingPunct="1">
      <a:defRPr sz="3857" kern="1200">
        <a:solidFill>
          <a:schemeClr val="tx1"/>
        </a:solidFill>
        <a:latin typeface="+mn-lt"/>
        <a:ea typeface="+mn-ea"/>
        <a:cs typeface="+mn-cs"/>
      </a:defRPr>
    </a:lvl1pPr>
    <a:lvl2pPr marL="979706" algn="l" defTabSz="979706" rtl="0" eaLnBrk="1" latinLnBrk="0" hangingPunct="1">
      <a:defRPr sz="3857" kern="1200">
        <a:solidFill>
          <a:schemeClr val="tx1"/>
        </a:solidFill>
        <a:latin typeface="+mn-lt"/>
        <a:ea typeface="+mn-ea"/>
        <a:cs typeface="+mn-cs"/>
      </a:defRPr>
    </a:lvl2pPr>
    <a:lvl3pPr marL="1959413" algn="l" defTabSz="979706" rtl="0" eaLnBrk="1" latinLnBrk="0" hangingPunct="1">
      <a:defRPr sz="3857" kern="1200">
        <a:solidFill>
          <a:schemeClr val="tx1"/>
        </a:solidFill>
        <a:latin typeface="+mn-lt"/>
        <a:ea typeface="+mn-ea"/>
        <a:cs typeface="+mn-cs"/>
      </a:defRPr>
    </a:lvl3pPr>
    <a:lvl4pPr marL="2939119" algn="l" defTabSz="979706" rtl="0" eaLnBrk="1" latinLnBrk="0" hangingPunct="1">
      <a:defRPr sz="3857" kern="1200">
        <a:solidFill>
          <a:schemeClr val="tx1"/>
        </a:solidFill>
        <a:latin typeface="+mn-lt"/>
        <a:ea typeface="+mn-ea"/>
        <a:cs typeface="+mn-cs"/>
      </a:defRPr>
    </a:lvl4pPr>
    <a:lvl5pPr marL="3918826" algn="l" defTabSz="979706" rtl="0" eaLnBrk="1" latinLnBrk="0" hangingPunct="1">
      <a:defRPr sz="3857" kern="1200">
        <a:solidFill>
          <a:schemeClr val="tx1"/>
        </a:solidFill>
        <a:latin typeface="+mn-lt"/>
        <a:ea typeface="+mn-ea"/>
        <a:cs typeface="+mn-cs"/>
      </a:defRPr>
    </a:lvl5pPr>
    <a:lvl6pPr marL="4898532" algn="l" defTabSz="979706" rtl="0" eaLnBrk="1" latinLnBrk="0" hangingPunct="1">
      <a:defRPr sz="3857" kern="1200">
        <a:solidFill>
          <a:schemeClr val="tx1"/>
        </a:solidFill>
        <a:latin typeface="+mn-lt"/>
        <a:ea typeface="+mn-ea"/>
        <a:cs typeface="+mn-cs"/>
      </a:defRPr>
    </a:lvl6pPr>
    <a:lvl7pPr marL="5878238" algn="l" defTabSz="979706" rtl="0" eaLnBrk="1" latinLnBrk="0" hangingPunct="1">
      <a:defRPr sz="3857" kern="1200">
        <a:solidFill>
          <a:schemeClr val="tx1"/>
        </a:solidFill>
        <a:latin typeface="+mn-lt"/>
        <a:ea typeface="+mn-ea"/>
        <a:cs typeface="+mn-cs"/>
      </a:defRPr>
    </a:lvl7pPr>
    <a:lvl8pPr marL="6857945" algn="l" defTabSz="979706" rtl="0" eaLnBrk="1" latinLnBrk="0" hangingPunct="1">
      <a:defRPr sz="3857" kern="1200">
        <a:solidFill>
          <a:schemeClr val="tx1"/>
        </a:solidFill>
        <a:latin typeface="+mn-lt"/>
        <a:ea typeface="+mn-ea"/>
        <a:cs typeface="+mn-cs"/>
      </a:defRPr>
    </a:lvl8pPr>
    <a:lvl9pPr marL="7837651" algn="l" defTabSz="979706" rtl="0" eaLnBrk="1" latinLnBrk="0" hangingPunct="1">
      <a:defRPr sz="385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3D7C"/>
    <a:srgbClr val="003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26" d="100"/>
          <a:sy n="26" d="100"/>
        </p:scale>
        <p:origin x="3656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005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3805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3715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B98ED95-FFED-3A9D-4C04-23A7B095D57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21945600" cy="3291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766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717" r:id="rId2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F2223E7-1527-0D89-CBD1-A2ECBE2ACF5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21945600" cy="3291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923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>
            <a:extLst>
              <a:ext uri="{FF2B5EF4-FFF2-40B4-BE49-F238E27FC236}">
                <a16:creationId xmlns:a16="http://schemas.microsoft.com/office/drawing/2014/main" id="{1096DBC1-9613-900C-19C8-A2C72D05AD11}"/>
              </a:ext>
            </a:extLst>
          </p:cNvPr>
          <p:cNvSpPr txBox="1">
            <a:spLocks/>
          </p:cNvSpPr>
          <p:nvPr/>
        </p:nvSpPr>
        <p:spPr>
          <a:xfrm>
            <a:off x="2423160" y="7635240"/>
            <a:ext cx="17099280" cy="4420445"/>
          </a:xfrm>
          <a:prstGeom prst="rect">
            <a:avLst/>
          </a:prstGeom>
        </p:spPr>
        <p:txBody>
          <a:bodyPr>
            <a:noAutofit/>
          </a:bodyPr>
          <a:lstStyle>
            <a:lvl1pPr algn="l" defTabSz="21945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5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GOES</a:t>
            </a:r>
            <a:br>
              <a:rPr lang="en-US" sz="1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HERE</a:t>
            </a:r>
          </a:p>
        </p:txBody>
      </p:sp>
      <p:sp>
        <p:nvSpPr>
          <p:cNvPr id="3" name="Subtitle 6">
            <a:extLst>
              <a:ext uri="{FF2B5EF4-FFF2-40B4-BE49-F238E27FC236}">
                <a16:creationId xmlns:a16="http://schemas.microsoft.com/office/drawing/2014/main" id="{20CBEB90-368E-F105-8DE9-20A5EC19B0AB}"/>
              </a:ext>
            </a:extLst>
          </p:cNvPr>
          <p:cNvSpPr txBox="1">
            <a:spLocks/>
          </p:cNvSpPr>
          <p:nvPr/>
        </p:nvSpPr>
        <p:spPr>
          <a:xfrm>
            <a:off x="3400425" y="13624560"/>
            <a:ext cx="15144750" cy="1495412"/>
          </a:xfrm>
          <a:prstGeom prst="rect">
            <a:avLst/>
          </a:prstGeom>
        </p:spPr>
        <p:txBody>
          <a:bodyPr>
            <a:noAutofit/>
          </a:bodyPr>
          <a:lstStyle>
            <a:lvl1pPr marL="548640" indent="-548640" algn="l" defTabSz="219456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592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4048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4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3776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4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3504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4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3232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4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22960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4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32688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4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 Goes Here</a:t>
            </a: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3AEDA6DF-35FC-3907-62E3-BEADFAA1B3F8}"/>
              </a:ext>
            </a:extLst>
          </p:cNvPr>
          <p:cNvSpPr/>
          <p:nvPr/>
        </p:nvSpPr>
        <p:spPr>
          <a:xfrm>
            <a:off x="7085216" y="17510760"/>
            <a:ext cx="7775168" cy="6454143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485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>
            <a:extLst>
              <a:ext uri="{FF2B5EF4-FFF2-40B4-BE49-F238E27FC236}">
                <a16:creationId xmlns:a16="http://schemas.microsoft.com/office/drawing/2014/main" id="{9817CC1B-8493-AA8B-2992-3AF3192E59E7}"/>
              </a:ext>
            </a:extLst>
          </p:cNvPr>
          <p:cNvSpPr txBox="1">
            <a:spLocks/>
          </p:cNvSpPr>
          <p:nvPr/>
        </p:nvSpPr>
        <p:spPr>
          <a:xfrm>
            <a:off x="2423160" y="8549640"/>
            <a:ext cx="17099280" cy="4420445"/>
          </a:xfrm>
          <a:prstGeom prst="rect">
            <a:avLst/>
          </a:prstGeom>
        </p:spPr>
        <p:txBody>
          <a:bodyPr>
            <a:noAutofit/>
          </a:bodyPr>
          <a:lstStyle>
            <a:lvl1pPr algn="l" defTabSz="21945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5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</a:p>
        </p:txBody>
      </p:sp>
      <p:sp>
        <p:nvSpPr>
          <p:cNvPr id="3" name="Subtitle 6">
            <a:extLst>
              <a:ext uri="{FF2B5EF4-FFF2-40B4-BE49-F238E27FC236}">
                <a16:creationId xmlns:a16="http://schemas.microsoft.com/office/drawing/2014/main" id="{ABAA021F-F198-C9E7-46FC-156C6951AD0F}"/>
              </a:ext>
            </a:extLst>
          </p:cNvPr>
          <p:cNvSpPr txBox="1">
            <a:spLocks/>
          </p:cNvSpPr>
          <p:nvPr/>
        </p:nvSpPr>
        <p:spPr>
          <a:xfrm>
            <a:off x="3400425" y="12801600"/>
            <a:ext cx="15144750" cy="1495412"/>
          </a:xfrm>
          <a:prstGeom prst="rect">
            <a:avLst/>
          </a:prstGeom>
        </p:spPr>
        <p:txBody>
          <a:bodyPr>
            <a:noAutofit/>
          </a:bodyPr>
          <a:lstStyle>
            <a:lvl1pPr marL="548640" indent="-548640" algn="l" defTabSz="219456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592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4048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4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3776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4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3504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4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3232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4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22960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4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32688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4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1732664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5">
            <a:extLst>
              <a:ext uri="{FF2B5EF4-FFF2-40B4-BE49-F238E27FC236}">
                <a16:creationId xmlns:a16="http://schemas.microsoft.com/office/drawing/2014/main" id="{9F2629A2-AA6B-AA2E-24F8-BE30E8960DBC}"/>
              </a:ext>
            </a:extLst>
          </p:cNvPr>
          <p:cNvSpPr txBox="1">
            <a:spLocks/>
          </p:cNvSpPr>
          <p:nvPr/>
        </p:nvSpPr>
        <p:spPr>
          <a:xfrm>
            <a:off x="2423160" y="7635240"/>
            <a:ext cx="17099280" cy="4420445"/>
          </a:xfrm>
          <a:prstGeom prst="rect">
            <a:avLst/>
          </a:prstGeom>
        </p:spPr>
        <p:txBody>
          <a:bodyPr>
            <a:noAutofit/>
          </a:bodyPr>
          <a:lstStyle>
            <a:lvl1pPr algn="l" defTabSz="21945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5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0" b="1" dirty="0">
                <a:solidFill>
                  <a:srgbClr val="1D3D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GOES</a:t>
            </a:r>
            <a:br>
              <a:rPr lang="en-US" sz="18000" b="1" dirty="0">
                <a:solidFill>
                  <a:srgbClr val="1D3D7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0" b="1" dirty="0">
                <a:solidFill>
                  <a:srgbClr val="1D3D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HERE</a:t>
            </a:r>
          </a:p>
        </p:txBody>
      </p:sp>
      <p:sp>
        <p:nvSpPr>
          <p:cNvPr id="13" name="Subtitle 6">
            <a:extLst>
              <a:ext uri="{FF2B5EF4-FFF2-40B4-BE49-F238E27FC236}">
                <a16:creationId xmlns:a16="http://schemas.microsoft.com/office/drawing/2014/main" id="{982DDCF3-8404-0347-978D-24C79A7316AC}"/>
              </a:ext>
            </a:extLst>
          </p:cNvPr>
          <p:cNvSpPr txBox="1">
            <a:spLocks/>
          </p:cNvSpPr>
          <p:nvPr/>
        </p:nvSpPr>
        <p:spPr>
          <a:xfrm>
            <a:off x="3400425" y="13624560"/>
            <a:ext cx="15144750" cy="1495412"/>
          </a:xfrm>
          <a:prstGeom prst="rect">
            <a:avLst/>
          </a:prstGeom>
        </p:spPr>
        <p:txBody>
          <a:bodyPr>
            <a:noAutofit/>
          </a:bodyPr>
          <a:lstStyle>
            <a:lvl1pPr marL="548640" indent="-548640" algn="l" defTabSz="219456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592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4048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4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3776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4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3504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4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3232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4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22960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4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32688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4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3000" b="1" dirty="0">
                <a:solidFill>
                  <a:srgbClr val="1D3D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 Goes Here</a:t>
            </a:r>
          </a:p>
        </p:txBody>
      </p:sp>
      <p:sp>
        <p:nvSpPr>
          <p:cNvPr id="14" name="Right Arrow 13">
            <a:extLst>
              <a:ext uri="{FF2B5EF4-FFF2-40B4-BE49-F238E27FC236}">
                <a16:creationId xmlns:a16="http://schemas.microsoft.com/office/drawing/2014/main" id="{64A245F0-E870-FF4E-68A0-379E5D47D970}"/>
              </a:ext>
            </a:extLst>
          </p:cNvPr>
          <p:cNvSpPr/>
          <p:nvPr/>
        </p:nvSpPr>
        <p:spPr>
          <a:xfrm>
            <a:off x="7085216" y="17510760"/>
            <a:ext cx="7775168" cy="6454143"/>
          </a:xfrm>
          <a:prstGeom prst="rightArrow">
            <a:avLst/>
          </a:prstGeom>
          <a:solidFill>
            <a:srgbClr val="1D3D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D3D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353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5">
            <a:extLst>
              <a:ext uri="{FF2B5EF4-FFF2-40B4-BE49-F238E27FC236}">
                <a16:creationId xmlns:a16="http://schemas.microsoft.com/office/drawing/2014/main" id="{E0E167C3-C58D-266D-1D77-F1EC89C763F6}"/>
              </a:ext>
            </a:extLst>
          </p:cNvPr>
          <p:cNvSpPr txBox="1">
            <a:spLocks/>
          </p:cNvSpPr>
          <p:nvPr/>
        </p:nvSpPr>
        <p:spPr>
          <a:xfrm>
            <a:off x="2423160" y="8549640"/>
            <a:ext cx="17099280" cy="4420445"/>
          </a:xfrm>
          <a:prstGeom prst="rect">
            <a:avLst/>
          </a:prstGeom>
        </p:spPr>
        <p:txBody>
          <a:bodyPr>
            <a:noAutofit/>
          </a:bodyPr>
          <a:lstStyle>
            <a:lvl1pPr algn="l" defTabSz="21945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5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0" b="1" dirty="0">
                <a:solidFill>
                  <a:srgbClr val="1D3D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</a:p>
        </p:txBody>
      </p:sp>
      <p:sp>
        <p:nvSpPr>
          <p:cNvPr id="11" name="Subtitle 6">
            <a:extLst>
              <a:ext uri="{FF2B5EF4-FFF2-40B4-BE49-F238E27FC236}">
                <a16:creationId xmlns:a16="http://schemas.microsoft.com/office/drawing/2014/main" id="{47745A5D-6ABC-39A2-9A11-C96550ACE868}"/>
              </a:ext>
            </a:extLst>
          </p:cNvPr>
          <p:cNvSpPr txBox="1">
            <a:spLocks/>
          </p:cNvSpPr>
          <p:nvPr/>
        </p:nvSpPr>
        <p:spPr>
          <a:xfrm>
            <a:off x="3400425" y="12801600"/>
            <a:ext cx="15144750" cy="1495412"/>
          </a:xfrm>
          <a:prstGeom prst="rect">
            <a:avLst/>
          </a:prstGeom>
        </p:spPr>
        <p:txBody>
          <a:bodyPr>
            <a:noAutofit/>
          </a:bodyPr>
          <a:lstStyle>
            <a:lvl1pPr marL="548640" indent="-548640" algn="l" defTabSz="219456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592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4048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4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3776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4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3504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4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3232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4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22960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4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326880" indent="-548640" algn="l" defTabSz="219456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4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500" b="1" dirty="0">
                <a:solidFill>
                  <a:srgbClr val="1D3D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257375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24</Words>
  <Application>Microsoft Macintosh PowerPoint</Application>
  <PresentationFormat>Custom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Office Theme</vt:lpstr>
      <vt:lpstr>2_Custom Design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 HERE</dc:title>
  <dc:creator>Tara Probeck</dc:creator>
  <cp:lastModifiedBy>Tara Probeck</cp:lastModifiedBy>
  <cp:revision>8</cp:revision>
  <dcterms:created xsi:type="dcterms:W3CDTF">2022-10-05T20:06:11Z</dcterms:created>
  <dcterms:modified xsi:type="dcterms:W3CDTF">2022-11-07T15:34:54Z</dcterms:modified>
</cp:coreProperties>
</file>