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  <p:sldMasterId id="2147483678" r:id="rId2"/>
  </p:sldMasterIdLst>
  <p:sldIdLst>
    <p:sldId id="256" r:id="rId3"/>
    <p:sldId id="257" r:id="rId4"/>
    <p:sldId id="259" r:id="rId5"/>
    <p:sldId id="258" r:id="rId6"/>
  </p:sldIdLst>
  <p:sldSz cx="20116800" cy="25603200"/>
  <p:notesSz cx="6858000" cy="9144000"/>
  <p:defaultTextStyle>
    <a:defPPr>
      <a:defRPr lang="en-US"/>
    </a:defPPr>
    <a:lvl1pPr marL="0" algn="l" defTabSz="816422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816422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816422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816422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816422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816422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816422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816422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816422" rtl="0" eaLnBrk="1" latinLnBrk="0" hangingPunct="1">
      <a:defRPr sz="321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D7C"/>
    <a:srgbClr val="003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34" d="100"/>
          <a:sy n="34" d="100"/>
        </p:scale>
        <p:origin x="327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4190155"/>
            <a:ext cx="17099280" cy="8913707"/>
          </a:xfrm>
          <a:prstGeom prst="rect">
            <a:avLst/>
          </a:prstGeom>
        </p:spPr>
        <p:txBody>
          <a:bodyPr anchor="t" anchorCtr="0"/>
          <a:lstStyle>
            <a:lvl1pPr algn="ctr">
              <a:defRPr sz="1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3447609"/>
            <a:ext cx="15087600" cy="618151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528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05840" indent="0" algn="ctr">
              <a:buNone/>
              <a:defRPr sz="4400"/>
            </a:lvl2pPr>
            <a:lvl3pPr marL="2011680" indent="0" algn="ctr">
              <a:buNone/>
              <a:defRPr sz="3960"/>
            </a:lvl3pPr>
            <a:lvl4pPr marL="3017520" indent="0" algn="ctr">
              <a:buNone/>
              <a:defRPr sz="3520"/>
            </a:lvl4pPr>
            <a:lvl5pPr marL="4023360" indent="0" algn="ctr">
              <a:buNone/>
              <a:defRPr sz="3520"/>
            </a:lvl5pPr>
            <a:lvl6pPr marL="5029200" indent="0" algn="ctr">
              <a:buNone/>
              <a:defRPr sz="3520"/>
            </a:lvl6pPr>
            <a:lvl7pPr marL="6035040" indent="0" algn="ctr">
              <a:buNone/>
              <a:defRPr sz="3520"/>
            </a:lvl7pPr>
            <a:lvl8pPr marL="7040880" indent="0" algn="ctr">
              <a:buNone/>
              <a:defRPr sz="3520"/>
            </a:lvl8pPr>
            <a:lvl9pPr marL="8046720" indent="0" algn="ctr">
              <a:buNone/>
              <a:defRPr sz="3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9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4190155"/>
            <a:ext cx="17099280" cy="8913707"/>
          </a:xfrm>
          <a:prstGeom prst="rect">
            <a:avLst/>
          </a:prstGeom>
        </p:spPr>
        <p:txBody>
          <a:bodyPr anchor="t" anchorCtr="0"/>
          <a:lstStyle>
            <a:lvl1pPr algn="ctr">
              <a:defRPr sz="13200">
                <a:solidFill>
                  <a:srgbClr val="1D3D7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3447609"/>
            <a:ext cx="15087600" cy="618151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5280">
                <a:solidFill>
                  <a:srgbClr val="1D3D7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05840" indent="0" algn="ctr">
              <a:buNone/>
              <a:defRPr sz="4400"/>
            </a:lvl2pPr>
            <a:lvl3pPr marL="2011680" indent="0" algn="ctr">
              <a:buNone/>
              <a:defRPr sz="3960"/>
            </a:lvl3pPr>
            <a:lvl4pPr marL="3017520" indent="0" algn="ctr">
              <a:buNone/>
              <a:defRPr sz="3520"/>
            </a:lvl4pPr>
            <a:lvl5pPr marL="4023360" indent="0" algn="ctr">
              <a:buNone/>
              <a:defRPr sz="3520"/>
            </a:lvl5pPr>
            <a:lvl6pPr marL="5029200" indent="0" algn="ctr">
              <a:buNone/>
              <a:defRPr sz="3520"/>
            </a:lvl6pPr>
            <a:lvl7pPr marL="6035040" indent="0" algn="ctr">
              <a:buNone/>
              <a:defRPr sz="3520"/>
            </a:lvl7pPr>
            <a:lvl8pPr marL="7040880" indent="0" algn="ctr">
              <a:buNone/>
              <a:defRPr sz="3520"/>
            </a:lvl8pPr>
            <a:lvl9pPr marL="8046720" indent="0" algn="ctr">
              <a:buNone/>
              <a:defRPr sz="3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5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81575D7-E5CD-E52A-6DB9-C935D3BD6F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20116800" cy="2560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59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2011680" rtl="0" eaLnBrk="1" latinLnBrk="0" hangingPunct="1">
        <a:lnSpc>
          <a:spcPct val="90000"/>
        </a:lnSpc>
        <a:spcBef>
          <a:spcPct val="0"/>
        </a:spcBef>
        <a:buNone/>
        <a:defRPr sz="96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2920" indent="-502920" algn="l" defTabSz="201168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616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5146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5204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53212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5379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5438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5496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6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75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336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50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408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67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5C8A7B4-F0F4-C763-794B-05F17E66AC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20116800" cy="2560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86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2011680" rtl="0" eaLnBrk="1" latinLnBrk="0" hangingPunct="1">
        <a:lnSpc>
          <a:spcPct val="90000"/>
        </a:lnSpc>
        <a:spcBef>
          <a:spcPct val="0"/>
        </a:spcBef>
        <a:buNone/>
        <a:defRPr sz="96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2920" indent="-502920" algn="l" defTabSz="201168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616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5146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5204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53212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5379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5438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5496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6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75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336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50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408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67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DB55162-5DC7-8742-1A20-773C48322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5486400"/>
            <a:ext cx="17099280" cy="4420445"/>
          </a:xfrm>
        </p:spPr>
        <p:txBody>
          <a:bodyPr>
            <a:noAutofit/>
          </a:bodyPr>
          <a:lstStyle/>
          <a:p>
            <a:r>
              <a:rPr lang="en-US" sz="15000" b="1" dirty="0"/>
              <a:t>TITLE GOES</a:t>
            </a:r>
            <a:br>
              <a:rPr lang="en-US" sz="15000" b="1" dirty="0"/>
            </a:br>
            <a:r>
              <a:rPr lang="en-US" sz="15000" b="1" dirty="0"/>
              <a:t> HERE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363A0E5-065F-435F-41FC-C62BB673E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6025" y="10744200"/>
            <a:ext cx="15144750" cy="1495412"/>
          </a:xfrm>
        </p:spPr>
        <p:txBody>
          <a:bodyPr>
            <a:noAutofit/>
          </a:bodyPr>
          <a:lstStyle/>
          <a:p>
            <a:r>
              <a:rPr lang="en-US" sz="12000" b="1" dirty="0"/>
              <a:t>Subtitle Goes Here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52648580-B2FB-FEDE-D66E-C9DECE18D563}"/>
              </a:ext>
            </a:extLst>
          </p:cNvPr>
          <p:cNvSpPr/>
          <p:nvPr/>
        </p:nvSpPr>
        <p:spPr>
          <a:xfrm>
            <a:off x="6956832" y="15081896"/>
            <a:ext cx="6203136" cy="5149204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8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DB55162-5DC7-8742-1A20-773C48322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7315200"/>
            <a:ext cx="17099280" cy="2477345"/>
          </a:xfrm>
        </p:spPr>
        <p:txBody>
          <a:bodyPr>
            <a:noAutofit/>
          </a:bodyPr>
          <a:lstStyle/>
          <a:p>
            <a:r>
              <a:rPr lang="en-US" sz="17500" b="1" dirty="0"/>
              <a:t>WELCOME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363A0E5-065F-435F-41FC-C62BB673E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0150" y="10744200"/>
            <a:ext cx="10096500" cy="1495412"/>
          </a:xfrm>
        </p:spPr>
        <p:txBody>
          <a:bodyPr>
            <a:noAutofit/>
          </a:bodyPr>
          <a:lstStyle/>
          <a:p>
            <a:r>
              <a:rPr lang="en-US" sz="12500" b="1" dirty="0"/>
              <a:t>Event Name </a:t>
            </a:r>
          </a:p>
          <a:p>
            <a:r>
              <a:rPr lang="en-US" sz="12500" b="1" dirty="0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173266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5">
            <a:extLst>
              <a:ext uri="{FF2B5EF4-FFF2-40B4-BE49-F238E27FC236}">
                <a16:creationId xmlns:a16="http://schemas.microsoft.com/office/drawing/2014/main" id="{7B870C72-E3D9-E145-6B8A-A0E99F5DA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5486400"/>
            <a:ext cx="17099280" cy="4420445"/>
          </a:xfrm>
        </p:spPr>
        <p:txBody>
          <a:bodyPr>
            <a:noAutofit/>
          </a:bodyPr>
          <a:lstStyle/>
          <a:p>
            <a:r>
              <a:rPr lang="en-US" sz="15000" b="1" dirty="0"/>
              <a:t>TITLE GOES</a:t>
            </a:r>
            <a:br>
              <a:rPr lang="en-US" sz="15000" b="1" dirty="0"/>
            </a:br>
            <a:r>
              <a:rPr lang="en-US" sz="15000" b="1" dirty="0"/>
              <a:t> HERE</a:t>
            </a:r>
          </a:p>
        </p:txBody>
      </p:sp>
      <p:sp>
        <p:nvSpPr>
          <p:cNvPr id="9" name="Subtitle 6">
            <a:extLst>
              <a:ext uri="{FF2B5EF4-FFF2-40B4-BE49-F238E27FC236}">
                <a16:creationId xmlns:a16="http://schemas.microsoft.com/office/drawing/2014/main" id="{FDBA993D-AF01-3685-D3C5-3750FCD0D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6025" y="10744200"/>
            <a:ext cx="15144750" cy="1495412"/>
          </a:xfrm>
        </p:spPr>
        <p:txBody>
          <a:bodyPr>
            <a:noAutofit/>
          </a:bodyPr>
          <a:lstStyle/>
          <a:p>
            <a:r>
              <a:rPr lang="en-US" sz="12000" b="1" dirty="0"/>
              <a:t>Subtitle Goes Here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C43C95F6-E86C-26EC-BEDC-68B31CA13CD4}"/>
              </a:ext>
            </a:extLst>
          </p:cNvPr>
          <p:cNvSpPr/>
          <p:nvPr/>
        </p:nvSpPr>
        <p:spPr>
          <a:xfrm>
            <a:off x="6956832" y="15081896"/>
            <a:ext cx="6203136" cy="5149204"/>
          </a:xfrm>
          <a:prstGeom prst="rightArrow">
            <a:avLst/>
          </a:prstGeom>
          <a:solidFill>
            <a:srgbClr val="1D3D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5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EA877B7-5467-A61B-AE87-7890A656B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7315200"/>
            <a:ext cx="17099280" cy="2477345"/>
          </a:xfrm>
        </p:spPr>
        <p:txBody>
          <a:bodyPr>
            <a:noAutofit/>
          </a:bodyPr>
          <a:lstStyle/>
          <a:p>
            <a:r>
              <a:rPr lang="en-US" sz="17500" b="1" dirty="0"/>
              <a:t>WELCOME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53BC46D-44A3-2260-CBD9-65531E1A9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0150" y="10744200"/>
            <a:ext cx="10096500" cy="1495412"/>
          </a:xfrm>
        </p:spPr>
        <p:txBody>
          <a:bodyPr>
            <a:noAutofit/>
          </a:bodyPr>
          <a:lstStyle/>
          <a:p>
            <a:r>
              <a:rPr lang="en-US" sz="12500" b="1" dirty="0"/>
              <a:t>Event Name </a:t>
            </a:r>
          </a:p>
          <a:p>
            <a:r>
              <a:rPr lang="en-US" sz="12500" b="1" dirty="0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4257375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26</Words>
  <Application>Microsoft Macintosh PowerPoint</Application>
  <PresentationFormat>Custom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2_Custom Design</vt:lpstr>
      <vt:lpstr>TITLE GOES  HERE</vt:lpstr>
      <vt:lpstr>WELCOME</vt:lpstr>
      <vt:lpstr>TITLE GOES  HERE</vt:lpstr>
      <vt:lpstr>WELCOME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 HERE</dc:title>
  <dc:creator>Tara Probeck</dc:creator>
  <cp:lastModifiedBy>Tara Probeck</cp:lastModifiedBy>
  <cp:revision>6</cp:revision>
  <dcterms:created xsi:type="dcterms:W3CDTF">2022-10-05T20:06:11Z</dcterms:created>
  <dcterms:modified xsi:type="dcterms:W3CDTF">2022-11-07T15:35:30Z</dcterms:modified>
</cp:coreProperties>
</file>