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7" r:id="rId1"/>
  </p:sldMasterIdLst>
  <p:notesMasterIdLst>
    <p:notesMasterId r:id="rId9"/>
  </p:notesMasterIdLst>
  <p:sldIdLst>
    <p:sldId id="256" r:id="rId2"/>
    <p:sldId id="264" r:id="rId3"/>
    <p:sldId id="269" r:id="rId4"/>
    <p:sldId id="265" r:id="rId5"/>
    <p:sldId id="267" r:id="rId6"/>
    <p:sldId id="272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DB8B0-33A3-48B2-97A8-4A9128CA32EE}" v="7" dt="2024-10-02T15:56:41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2"/>
    <p:restoredTop sz="95775"/>
  </p:normalViewPr>
  <p:slideViewPr>
    <p:cSldViewPr snapToGrid="0">
      <p:cViewPr varScale="1">
        <p:scale>
          <a:sx n="106" d="100"/>
          <a:sy n="106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A5A38-EC1F-4F83-B996-2ED01DBDAA78}" type="datetimeFigureOut">
              <a:rPr lang="en-US" smtClean="0"/>
              <a:t>10/2/2024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DF0F8-DDC5-4126-A31C-7F7B570942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55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program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65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required to connect with your faculty mentor at least once this fall semester. This can include in-person or virtually (Zoom, email, text, etc.). Contact Carmen Sosa (sosac@nova.edu) for your assigned Faculty Mentor.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22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are required to connect with your peer mentor at least once this fall semester. This can include a drop-in chat in the CORTEX Labs or a 1-on-1 connection. If you don’t know who your Peer Mentor is contact Carmen Sosa at sosac@nova.edu.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914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Tutoring &amp; Testing: https://www.nova.edu/tutoring-testing/tutoring-services/index.html</a:t>
            </a:r>
          </a:p>
          <a:p>
            <a:r>
              <a:rPr lang="en-US" dirty="0"/>
              <a:t>Writing and Communication Center Link: https://www.nova.edu/wcc/index.html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79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Attend any career related event or program that are hosted by the CAPS office and CORTEX Labs. Visit Handshake (https://nova.joinhandshake.com/edu) or email cortexlabs@nova.edu for help identifying an event.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999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that participate in Bonus Play will be eligible to enter a raffle. </a:t>
            </a:r>
          </a:p>
          <a:p>
            <a:r>
              <a:rPr lang="en-US" dirty="0"/>
              <a:t>Examples:  </a:t>
            </a:r>
          </a:p>
          <a:p>
            <a:r>
              <a:rPr lang="en-US" dirty="0"/>
              <a:t>-CAPS Meeting or CAPS Lab: https://www.nova.edu/caps/team.html</a:t>
            </a:r>
          </a:p>
          <a:p>
            <a:r>
              <a:rPr lang="en-US" dirty="0"/>
              <a:t>-Additional STEM or CAPS events – see Handshake - https://nova.joinhandshake.com/edu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DF0F8-DDC5-4126-A31C-7F7B5709427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5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80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84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607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706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205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424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37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99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92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9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7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6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0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9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41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82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4B53A7-3209-46A6-9454-F38EAC8F11E7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8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ortexlabs@nova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995209C-774A-1516-3F78-703DC2DD7E72}"/>
              </a:ext>
            </a:extLst>
          </p:cNvPr>
          <p:cNvSpPr txBox="1"/>
          <p:nvPr/>
        </p:nvSpPr>
        <p:spPr>
          <a:xfrm>
            <a:off x="3184997" y="4658600"/>
            <a:ext cx="56350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badi MT Condensed Light" panose="020B0306030101010103" pitchFamily="34" charset="77"/>
              </a:rPr>
              <a:t>Name</a:t>
            </a:r>
          </a:p>
          <a:p>
            <a:pPr algn="ctr"/>
            <a:r>
              <a:rPr lang="en-US" sz="3200" dirty="0">
                <a:latin typeface="Abadi MT Condensed Light" panose="020B0306030101010103" pitchFamily="34" charset="77"/>
              </a:rPr>
              <a:t>Major</a:t>
            </a:r>
          </a:p>
          <a:p>
            <a:pPr algn="ctr"/>
            <a:r>
              <a:rPr lang="en-US" sz="3200" dirty="0">
                <a:latin typeface="Abadi MT Condensed Light" panose="020B0306030101010103" pitchFamily="34" charset="77"/>
              </a:rPr>
              <a:t>NSU Email</a:t>
            </a:r>
          </a:p>
        </p:txBody>
      </p:sp>
      <p:pic>
        <p:nvPicPr>
          <p:cNvPr id="4" name="Picture 3" descr="A shark jumping out of the word&#10;&#10;Description automatically generated">
            <a:extLst>
              <a:ext uri="{FF2B5EF4-FFF2-40B4-BE49-F238E27FC236}">
                <a16:creationId xmlns:a16="http://schemas.microsoft.com/office/drawing/2014/main" id="{768858D7-7CBA-D50A-E33F-CFC3BE75D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018" y="1710603"/>
            <a:ext cx="3905961" cy="265605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65C9E9-D4B7-D4CB-189D-CF66505BCF4B}"/>
              </a:ext>
            </a:extLst>
          </p:cNvPr>
          <p:cNvSpPr txBox="1"/>
          <p:nvPr/>
        </p:nvSpPr>
        <p:spPr>
          <a:xfrm>
            <a:off x="-1" y="290699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Abadi MT Condensed Light" panose="020B0306030101010103" pitchFamily="34" charset="77"/>
              </a:rPr>
              <a:t>Shark Enhancement Program</a:t>
            </a:r>
          </a:p>
          <a:p>
            <a:pPr algn="ctr"/>
            <a:r>
              <a:rPr lang="en-US" sz="4000" dirty="0">
                <a:latin typeface="Abadi MT Condensed Light" panose="020B0306030101010103" pitchFamily="34" charset="77"/>
              </a:rPr>
              <a:t>Fall 2024</a:t>
            </a:r>
          </a:p>
        </p:txBody>
      </p:sp>
    </p:spTree>
    <p:extLst>
      <p:ext uri="{BB962C8B-B14F-4D97-AF65-F5344CB8AC3E}">
        <p14:creationId xmlns:p14="http://schemas.microsoft.com/office/powerpoint/2010/main" val="398873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1C198-BC90-0512-B185-AE1094ADEE0B}"/>
              </a:ext>
            </a:extLst>
          </p:cNvPr>
          <p:cNvSpPr txBox="1"/>
          <p:nvPr/>
        </p:nvSpPr>
        <p:spPr>
          <a:xfrm>
            <a:off x="2244388" y="599549"/>
            <a:ext cx="94317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000000"/>
                </a:solidFill>
                <a:effectLst/>
                <a:latin typeface="Abadi MT Condensed Light" panose="020B0306030101010103" pitchFamily="34" charset="77"/>
              </a:rPr>
              <a:t>Shark Enhancement Program Overview</a:t>
            </a:r>
          </a:p>
          <a:p>
            <a:r>
              <a:rPr lang="en-US" sz="4000" dirty="0">
                <a:solidFill>
                  <a:srgbClr val="000000"/>
                </a:solidFill>
                <a:latin typeface="Modern No. 20" panose="02070704070505020303" pitchFamily="18" charset="0"/>
                <a:cs typeface="Mystical Woods Smooth Script" panose="020F050202020403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E79428-DF5B-381A-6452-2D9E9ECFDDE4}"/>
              </a:ext>
            </a:extLst>
          </p:cNvPr>
          <p:cNvSpPr txBox="1"/>
          <p:nvPr/>
        </p:nvSpPr>
        <p:spPr>
          <a:xfrm>
            <a:off x="4745470" y="3587567"/>
            <a:ext cx="643471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/>
              <a:t>Faculty Mentoring</a:t>
            </a:r>
          </a:p>
          <a:p>
            <a:pPr marL="342900" indent="-342900">
              <a:buAutoNum type="arabicPeriod"/>
            </a:pPr>
            <a:r>
              <a:rPr lang="en-US" sz="2800" dirty="0"/>
              <a:t>Peer Mentoring</a:t>
            </a:r>
          </a:p>
          <a:p>
            <a:pPr marL="342900" indent="-342900">
              <a:buAutoNum type="arabicPeriod"/>
            </a:pPr>
            <a:r>
              <a:rPr lang="en-US" sz="2800" dirty="0"/>
              <a:t>Tutoring &amp; Testing / Writing Center</a:t>
            </a:r>
          </a:p>
          <a:p>
            <a:pPr marL="342900" indent="-342900">
              <a:buAutoNum type="arabicPeriod"/>
            </a:pPr>
            <a:r>
              <a:rPr lang="en-US" sz="2800" dirty="0"/>
              <a:t>Career Related Event/Program</a:t>
            </a:r>
          </a:p>
          <a:p>
            <a:r>
              <a:rPr lang="en-US" sz="2000" dirty="0"/>
              <a:t>*Complete a short survey at the end of the program.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48EE6-35A7-9E94-E0D6-940257DD71B0}"/>
              </a:ext>
            </a:extLst>
          </p:cNvPr>
          <p:cNvSpPr txBox="1"/>
          <p:nvPr/>
        </p:nvSpPr>
        <p:spPr>
          <a:xfrm>
            <a:off x="2244388" y="1292046"/>
            <a:ext cx="943179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You are required to participate in 4 activities and must document these activities by taking a picture and uploading it to this PowerPoint deck. Bonus play is optional and if you participate you will be entered into a raffle for Shark Swag. For details for each requirement see the notes section on the individual slide. </a:t>
            </a:r>
          </a:p>
          <a:p>
            <a:endParaRPr lang="en-US" sz="2000" dirty="0"/>
          </a:p>
          <a:p>
            <a:r>
              <a:rPr lang="en-US" sz="2000" dirty="0"/>
              <a:t>If you complete the program and submit your PowerPoint deck to </a:t>
            </a:r>
            <a:r>
              <a:rPr lang="en-US" sz="2000" dirty="0">
                <a:hlinkClick r:id="rId3"/>
              </a:rPr>
              <a:t>cortexlabs@nova.edu</a:t>
            </a:r>
            <a:r>
              <a:rPr lang="en-US" sz="2000" dirty="0"/>
              <a:t> by December 8, 2024, you will receive $100.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232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1C198-BC90-0512-B185-AE1094ADEE0B}"/>
              </a:ext>
            </a:extLst>
          </p:cNvPr>
          <p:cNvSpPr txBox="1"/>
          <p:nvPr/>
        </p:nvSpPr>
        <p:spPr>
          <a:xfrm>
            <a:off x="2244387" y="599549"/>
            <a:ext cx="10096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000000"/>
                </a:solidFill>
                <a:effectLst/>
                <a:latin typeface="Abadi MT Condensed Light" panose="020B0306030101010103" pitchFamily="34" charset="77"/>
              </a:rPr>
              <a:t>Academic Support Meeting</a:t>
            </a:r>
          </a:p>
          <a:p>
            <a:r>
              <a:rPr lang="en-US" sz="4000" dirty="0">
                <a:solidFill>
                  <a:srgbClr val="000000"/>
                </a:solidFill>
                <a:latin typeface="Modern No. 20" panose="02070704070505020303" pitchFamily="18" charset="0"/>
                <a:cs typeface="Mystical Woods Smooth Script" panose="020F0502020204030204" pitchFamily="34" charset="0"/>
              </a:rPr>
              <a:t>Faculty 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75907-EAAE-F7A9-0BA2-33CE1B9F3747}"/>
              </a:ext>
            </a:extLst>
          </p:cNvPr>
          <p:cNvSpPr txBox="1"/>
          <p:nvPr/>
        </p:nvSpPr>
        <p:spPr>
          <a:xfrm>
            <a:off x="4082003" y="3672068"/>
            <a:ext cx="402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badi MT Condensed Light" panose="020B0306030101010103" pitchFamily="34" charset="77"/>
              </a:rPr>
              <a:t>Insert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B690E6-DE03-B2E8-2693-7DC1A5CC0FF7}"/>
              </a:ext>
            </a:extLst>
          </p:cNvPr>
          <p:cNvSpPr txBox="1"/>
          <p:nvPr/>
        </p:nvSpPr>
        <p:spPr>
          <a:xfrm>
            <a:off x="10748513" y="6297194"/>
            <a:ext cx="1268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Required</a:t>
            </a:r>
          </a:p>
        </p:txBody>
      </p:sp>
    </p:spTree>
    <p:extLst>
      <p:ext uri="{BB962C8B-B14F-4D97-AF65-F5344CB8AC3E}">
        <p14:creationId xmlns:p14="http://schemas.microsoft.com/office/powerpoint/2010/main" val="63279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1C198-BC90-0512-B185-AE1094ADEE0B}"/>
              </a:ext>
            </a:extLst>
          </p:cNvPr>
          <p:cNvSpPr txBox="1"/>
          <p:nvPr/>
        </p:nvSpPr>
        <p:spPr>
          <a:xfrm>
            <a:off x="2244387" y="599549"/>
            <a:ext cx="10096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000000"/>
                </a:solidFill>
                <a:effectLst/>
                <a:latin typeface="Abadi MT Condensed Light" panose="020B0306030101010103" pitchFamily="34" charset="77"/>
              </a:rPr>
              <a:t>Academic Support Meeting</a:t>
            </a:r>
          </a:p>
          <a:p>
            <a:r>
              <a:rPr lang="en-US" sz="4000" dirty="0">
                <a:solidFill>
                  <a:srgbClr val="000000"/>
                </a:solidFill>
                <a:latin typeface="Modern No. 20" panose="02070704070505020303" pitchFamily="18" charset="0"/>
                <a:cs typeface="Mystical Woods Smooth Script" panose="020F0502020204030204" pitchFamily="34" charset="0"/>
              </a:rPr>
              <a:t>Peer Mentor</a:t>
            </a:r>
            <a:endParaRPr lang="en-US" sz="4000" b="0" i="0" dirty="0">
              <a:solidFill>
                <a:srgbClr val="000000"/>
              </a:solidFill>
              <a:effectLst/>
              <a:latin typeface="Modern No. 20" panose="02070704070505020303" pitchFamily="18" charset="0"/>
              <a:cs typeface="Mystical Woods Smooth Script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75907-EAAE-F7A9-0BA2-33CE1B9F3747}"/>
              </a:ext>
            </a:extLst>
          </p:cNvPr>
          <p:cNvSpPr txBox="1"/>
          <p:nvPr/>
        </p:nvSpPr>
        <p:spPr>
          <a:xfrm>
            <a:off x="4082003" y="3672068"/>
            <a:ext cx="402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badi MT Condensed Light" panose="020B0306030101010103" pitchFamily="34" charset="77"/>
              </a:rPr>
              <a:t>Insert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8D916E-6CD8-B5BA-4133-2C8BC91D12EA}"/>
              </a:ext>
            </a:extLst>
          </p:cNvPr>
          <p:cNvSpPr txBox="1"/>
          <p:nvPr/>
        </p:nvSpPr>
        <p:spPr>
          <a:xfrm>
            <a:off x="10774392" y="6297194"/>
            <a:ext cx="124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Required</a:t>
            </a:r>
          </a:p>
        </p:txBody>
      </p:sp>
    </p:spTree>
    <p:extLst>
      <p:ext uri="{BB962C8B-B14F-4D97-AF65-F5344CB8AC3E}">
        <p14:creationId xmlns:p14="http://schemas.microsoft.com/office/powerpoint/2010/main" val="188741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1C198-BC90-0512-B185-AE1094ADEE0B}"/>
              </a:ext>
            </a:extLst>
          </p:cNvPr>
          <p:cNvSpPr txBox="1"/>
          <p:nvPr/>
        </p:nvSpPr>
        <p:spPr>
          <a:xfrm>
            <a:off x="2244387" y="599549"/>
            <a:ext cx="100964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000000"/>
                </a:solidFill>
                <a:effectLst/>
                <a:latin typeface="Abadi MT Condensed Light" panose="020B0306030101010103" pitchFamily="34" charset="77"/>
              </a:rPr>
              <a:t>Tutoring &amp; Testing / Writing Center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75907-EAAE-F7A9-0BA2-33CE1B9F3747}"/>
              </a:ext>
            </a:extLst>
          </p:cNvPr>
          <p:cNvSpPr txBox="1"/>
          <p:nvPr/>
        </p:nvSpPr>
        <p:spPr>
          <a:xfrm>
            <a:off x="4082003" y="3672068"/>
            <a:ext cx="402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badi MT Condensed Light" panose="020B0306030101010103" pitchFamily="34" charset="77"/>
              </a:rPr>
              <a:t>Insert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1E6419-E174-B96B-1E82-A40269E2417E}"/>
              </a:ext>
            </a:extLst>
          </p:cNvPr>
          <p:cNvSpPr txBox="1"/>
          <p:nvPr/>
        </p:nvSpPr>
        <p:spPr>
          <a:xfrm>
            <a:off x="10724151" y="6258451"/>
            <a:ext cx="124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Required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628DA-FD26-C8D7-72C4-7C4A89F47DF1}"/>
              </a:ext>
            </a:extLst>
          </p:cNvPr>
          <p:cNvSpPr txBox="1"/>
          <p:nvPr/>
        </p:nvSpPr>
        <p:spPr>
          <a:xfrm>
            <a:off x="2358785" y="1368990"/>
            <a:ext cx="617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dern No. 20" panose="02070704070505020303" pitchFamily="18" charset="0"/>
                <a:cs typeface="Mystical Woods Smooth Script" panose="020F0502020204030204" pitchFamily="34" charset="0"/>
              </a:rPr>
              <a:t>See notes for details. </a:t>
            </a:r>
            <a:endParaRPr lang="en-US" b="0" i="0" dirty="0">
              <a:solidFill>
                <a:srgbClr val="000000"/>
              </a:solidFill>
              <a:effectLst/>
              <a:latin typeface="Modern No. 20" panose="02070704070505020303" pitchFamily="18" charset="0"/>
              <a:cs typeface="Mystical Woods Smooth Script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926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1C198-BC90-0512-B185-AE1094ADEE0B}"/>
              </a:ext>
            </a:extLst>
          </p:cNvPr>
          <p:cNvSpPr txBox="1"/>
          <p:nvPr/>
        </p:nvSpPr>
        <p:spPr>
          <a:xfrm>
            <a:off x="2244387" y="599549"/>
            <a:ext cx="100964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000000"/>
                </a:solidFill>
                <a:effectLst/>
                <a:latin typeface="Abadi MT Condensed Light" panose="020B0306030101010103" pitchFamily="34" charset="77"/>
              </a:rPr>
              <a:t>Career Related Event(s) /Program(s)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75907-EAAE-F7A9-0BA2-33CE1B9F3747}"/>
              </a:ext>
            </a:extLst>
          </p:cNvPr>
          <p:cNvSpPr txBox="1"/>
          <p:nvPr/>
        </p:nvSpPr>
        <p:spPr>
          <a:xfrm>
            <a:off x="4082003" y="3672068"/>
            <a:ext cx="402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badi MT Condensed Light" panose="020B0306030101010103" pitchFamily="34" charset="77"/>
              </a:rPr>
              <a:t>Insert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1E6419-E174-B96B-1E82-A40269E2417E}"/>
              </a:ext>
            </a:extLst>
          </p:cNvPr>
          <p:cNvSpPr txBox="1"/>
          <p:nvPr/>
        </p:nvSpPr>
        <p:spPr>
          <a:xfrm>
            <a:off x="10724151" y="6258451"/>
            <a:ext cx="1242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Required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628DA-FD26-C8D7-72C4-7C4A89F47DF1}"/>
              </a:ext>
            </a:extLst>
          </p:cNvPr>
          <p:cNvSpPr txBox="1"/>
          <p:nvPr/>
        </p:nvSpPr>
        <p:spPr>
          <a:xfrm>
            <a:off x="2387360" y="1290452"/>
            <a:ext cx="617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dern No. 20" panose="02070704070505020303" pitchFamily="18" charset="0"/>
                <a:cs typeface="Mystical Woods Smooth Script" panose="020F0502020204030204" pitchFamily="34" charset="0"/>
              </a:rPr>
              <a:t>See notes for examples and options. </a:t>
            </a:r>
            <a:endParaRPr lang="en-US" b="0" i="0" dirty="0">
              <a:solidFill>
                <a:srgbClr val="000000"/>
              </a:solidFill>
              <a:effectLst/>
              <a:latin typeface="Modern No. 20" panose="02070704070505020303" pitchFamily="18" charset="0"/>
              <a:cs typeface="Mystical Woods Smooth Script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417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71C198-BC90-0512-B185-AE1094ADEE0B}"/>
              </a:ext>
            </a:extLst>
          </p:cNvPr>
          <p:cNvSpPr txBox="1"/>
          <p:nvPr/>
        </p:nvSpPr>
        <p:spPr>
          <a:xfrm>
            <a:off x="2244387" y="599549"/>
            <a:ext cx="100964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000000"/>
                </a:solidFill>
                <a:effectLst/>
                <a:latin typeface="Abadi MT Condensed Light" panose="020B0306030101010103" pitchFamily="34" charset="77"/>
              </a:rPr>
              <a:t>Bonus Play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75907-EAAE-F7A9-0BA2-33CE1B9F3747}"/>
              </a:ext>
            </a:extLst>
          </p:cNvPr>
          <p:cNvSpPr txBox="1"/>
          <p:nvPr/>
        </p:nvSpPr>
        <p:spPr>
          <a:xfrm>
            <a:off x="4082003" y="3672068"/>
            <a:ext cx="4027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badi MT Condensed Light" panose="020B0306030101010103" pitchFamily="34" charset="77"/>
              </a:rPr>
              <a:t>Insert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1E6419-E174-B96B-1E82-A40269E2417E}"/>
              </a:ext>
            </a:extLst>
          </p:cNvPr>
          <p:cNvSpPr txBox="1"/>
          <p:nvPr/>
        </p:nvSpPr>
        <p:spPr>
          <a:xfrm>
            <a:off x="2201318" y="1368902"/>
            <a:ext cx="8443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Any additional event/program related to STEM or CAPS. </a:t>
            </a:r>
          </a:p>
          <a:p>
            <a:r>
              <a:rPr lang="en-US" dirty="0"/>
              <a:t>Can submit up to three. See notes for details.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C2F46F-CD74-1F82-F3A2-B004E0094DCA}"/>
              </a:ext>
            </a:extLst>
          </p:cNvPr>
          <p:cNvSpPr txBox="1"/>
          <p:nvPr/>
        </p:nvSpPr>
        <p:spPr>
          <a:xfrm>
            <a:off x="10812027" y="6269728"/>
            <a:ext cx="12359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Optional</a:t>
            </a:r>
          </a:p>
        </p:txBody>
      </p:sp>
    </p:spTree>
    <p:extLst>
      <p:ext uri="{BB962C8B-B14F-4D97-AF65-F5344CB8AC3E}">
        <p14:creationId xmlns:p14="http://schemas.microsoft.com/office/powerpoint/2010/main" val="2794608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c2b2d31-2e3e-4df1-b571-fb37c042ff1b}" enabled="0" method="" siteId="{2c2b2d31-2e3e-4df1-b571-fb37c042ff1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2504</TotalTime>
  <Words>452</Words>
  <Application>Microsoft Office PowerPoint</Application>
  <PresentationFormat>Widescreen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Abadi MT Condensed Light</vt:lpstr>
      <vt:lpstr>Aptos</vt:lpstr>
      <vt:lpstr>Arial</vt:lpstr>
      <vt:lpstr>Corbel</vt:lpstr>
      <vt:lpstr>Modern No. 20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Salena Jacob</dc:creator>
  <cp:lastModifiedBy>Kate Gittleman</cp:lastModifiedBy>
  <cp:revision>5</cp:revision>
  <dcterms:created xsi:type="dcterms:W3CDTF">2023-08-16T03:17:47Z</dcterms:created>
  <dcterms:modified xsi:type="dcterms:W3CDTF">2024-10-02T16:33:50Z</dcterms:modified>
</cp:coreProperties>
</file>